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5" r:id="rId4"/>
    <p:sldId id="1073" r:id="rId5"/>
    <p:sldId id="1072" r:id="rId6"/>
    <p:sldId id="279" r:id="rId7"/>
  </p:sldIdLst>
  <p:sldSz cx="18288000" cy="10287000"/>
  <p:notesSz cx="6858000" cy="9144000"/>
  <p:embeddedFontLst>
    <p:embeddedFont>
      <p:font typeface="微軟正黑體" pitchFamily="34" charset="-120"/>
      <p:regular r:id="rId9"/>
      <p:bold r:id="rId10"/>
    </p:embeddedFon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Wingdings 2" pitchFamily="18" charset="2"/>
      <p:regular r:id="rId15"/>
    </p:embeddedFont>
    <p:embeddedFont>
      <p:font typeface="芫荽 0.94" pitchFamily="2" charset="-12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 autoAdjust="0"/>
    <p:restoredTop sz="94607" autoAdjust="0"/>
  </p:normalViewPr>
  <p:slideViewPr>
    <p:cSldViewPr>
      <p:cViewPr>
        <p:scale>
          <a:sx n="40" d="100"/>
          <a:sy n="40" d="100"/>
        </p:scale>
        <p:origin x="-628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550FE-A36B-D449-99A0-C3588AD73516}" type="datetimeFigureOut">
              <a:rPr kumimoji="1" lang="zh-TW" altLang="en-US" smtClean="0"/>
              <a:t>2023/4/19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6F91B-3AAB-6445-85D3-94F61E119B6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63892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_M9ZId2QA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648826" y="1790700"/>
            <a:ext cx="8458200" cy="7541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000"/>
              </a:lnSpc>
            </a:pPr>
            <a:r>
              <a:rPr lang="en-US" sz="22400" b="1" dirty="0">
                <a:solidFill>
                  <a:srgbClr val="FF66C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420</a:t>
            </a:r>
          </a:p>
          <a:p>
            <a:pPr algn="ctr">
              <a:lnSpc>
                <a:spcPts val="20000"/>
              </a:lnSpc>
            </a:pPr>
            <a:r>
              <a:rPr lang="en-US" sz="16600" b="1" dirty="0" err="1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性別平等教育日</a:t>
            </a:r>
            <a:endParaRPr lang="en-US" sz="388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677400" cy="10287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4417" y="853955"/>
            <a:ext cx="11439200" cy="11262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wrap="square" lIns="0" tIns="18098" rIns="0" bIns="0" rtlCol="0" anchor="ctr">
            <a:spAutoFit/>
          </a:bodyPr>
          <a:lstStyle/>
          <a:p>
            <a:pPr marL="19050">
              <a:spcBef>
                <a:spcPts val="143"/>
              </a:spcBef>
            </a:pPr>
            <a:r>
              <a:rPr lang="en-US" altLang="zh-TW" sz="7200" b="1" spc="-8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420</a:t>
            </a:r>
            <a:r>
              <a:rPr lang="zh-TW" altLang="en-US" sz="7200" b="1" spc="-8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性別平等教育日的由來</a:t>
            </a:r>
            <a:endParaRPr sz="7200" b="1" spc="-8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9551" y="2626351"/>
            <a:ext cx="4038600" cy="710772"/>
          </a:xfrm>
          <a:prstGeom prst="rect">
            <a:avLst/>
          </a:prstGeom>
        </p:spPr>
        <p:txBody>
          <a:bodyPr vert="horz" wrap="square" lIns="0" tIns="18098" rIns="0" bIns="0" rtlCol="0">
            <a:spAutoFit/>
          </a:bodyPr>
          <a:lstStyle/>
          <a:p>
            <a:pPr algn="ctr" defTabSz="1371600">
              <a:spcBef>
                <a:spcPts val="1958"/>
              </a:spcBef>
              <a:defRPr/>
            </a:pPr>
            <a:r>
              <a:rPr lang="zh-TW" altLang="en-US" sz="4500" b="1" dirty="0">
                <a:solidFill>
                  <a:srgbClr val="FF887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葉永鋕事件</a:t>
            </a:r>
            <a:endParaRPr sz="45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6145" y="5260052"/>
            <a:ext cx="4898776" cy="2512226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7620">
              <a:lnSpc>
                <a:spcPct val="150000"/>
              </a:lnSpc>
              <a:spcBef>
                <a:spcPts val="150"/>
              </a:spcBef>
            </a:pPr>
            <a:r>
              <a:rPr lang="zh-TW" altLang="en-US" sz="2700" b="1" spc="53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屏東縣立高樹國民中學</a:t>
            </a:r>
            <a:r>
              <a:rPr lang="en-US" altLang="zh-TW" sz="2700" b="1" spc="53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2000</a:t>
            </a:r>
            <a:r>
              <a:rPr lang="zh-TW" altLang="en-US" sz="2700" b="1" spc="53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年</a:t>
            </a:r>
            <a:r>
              <a:rPr lang="en-US" altLang="zh-TW" sz="2700" b="1" spc="53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4</a:t>
            </a:r>
            <a:r>
              <a:rPr lang="zh-TW" altLang="en-US" sz="2700" b="1" spc="53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月</a:t>
            </a:r>
            <a:r>
              <a:rPr lang="en-US" altLang="zh-TW" sz="2700" b="1" spc="53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20</a:t>
            </a:r>
            <a:r>
              <a:rPr lang="zh-TW" altLang="en-US" sz="2700" b="1" spc="53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日發生葉永鋕事件，讓臺灣社會對於性別教育有了許多的討論。</a:t>
            </a:r>
            <a:endParaRPr sz="27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703864" y="3697046"/>
            <a:ext cx="1003935" cy="1032510"/>
          </a:xfrm>
          <a:custGeom>
            <a:avLst/>
            <a:gdLst/>
            <a:ahLst/>
            <a:cxnLst/>
            <a:rect l="l" t="t" r="r" b="b"/>
            <a:pathLst>
              <a:path w="669289" h="688339">
                <a:moveTo>
                  <a:pt x="471551" y="567690"/>
                </a:moveTo>
                <a:lnTo>
                  <a:pt x="201053" y="567690"/>
                </a:lnTo>
                <a:lnTo>
                  <a:pt x="189582" y="570229"/>
                </a:lnTo>
                <a:lnTo>
                  <a:pt x="180033" y="577850"/>
                </a:lnTo>
                <a:lnTo>
                  <a:pt x="173502" y="586740"/>
                </a:lnTo>
                <a:lnTo>
                  <a:pt x="171081" y="599440"/>
                </a:lnTo>
                <a:lnTo>
                  <a:pt x="171081" y="615949"/>
                </a:lnTo>
                <a:lnTo>
                  <a:pt x="153530" y="615949"/>
                </a:lnTo>
                <a:lnTo>
                  <a:pt x="141632" y="618490"/>
                </a:lnTo>
                <a:lnTo>
                  <a:pt x="131865" y="624840"/>
                </a:lnTo>
                <a:lnTo>
                  <a:pt x="125253" y="634999"/>
                </a:lnTo>
                <a:lnTo>
                  <a:pt x="122821" y="647699"/>
                </a:lnTo>
                <a:lnTo>
                  <a:pt x="122821" y="684530"/>
                </a:lnTo>
                <a:lnTo>
                  <a:pt x="127177" y="688340"/>
                </a:lnTo>
                <a:lnTo>
                  <a:pt x="546163" y="688340"/>
                </a:lnTo>
                <a:lnTo>
                  <a:pt x="550519" y="684530"/>
                </a:lnTo>
                <a:lnTo>
                  <a:pt x="550519" y="670560"/>
                </a:lnTo>
                <a:lnTo>
                  <a:pt x="139649" y="670560"/>
                </a:lnTo>
                <a:lnTo>
                  <a:pt x="139649" y="641349"/>
                </a:lnTo>
                <a:lnTo>
                  <a:pt x="144741" y="637540"/>
                </a:lnTo>
                <a:lnTo>
                  <a:pt x="212725" y="637540"/>
                </a:lnTo>
                <a:lnTo>
                  <a:pt x="217881" y="632460"/>
                </a:lnTo>
                <a:lnTo>
                  <a:pt x="217881" y="622299"/>
                </a:lnTo>
                <a:lnTo>
                  <a:pt x="212725" y="617219"/>
                </a:lnTo>
                <a:lnTo>
                  <a:pt x="188645" y="617219"/>
                </a:lnTo>
                <a:lnTo>
                  <a:pt x="188645" y="594360"/>
                </a:lnTo>
                <a:lnTo>
                  <a:pt x="193014" y="589280"/>
                </a:lnTo>
                <a:lnTo>
                  <a:pt x="500314" y="589280"/>
                </a:lnTo>
                <a:lnTo>
                  <a:pt x="499827" y="586740"/>
                </a:lnTo>
                <a:lnTo>
                  <a:pt x="493215" y="577850"/>
                </a:lnTo>
                <a:lnTo>
                  <a:pt x="483448" y="570229"/>
                </a:lnTo>
                <a:lnTo>
                  <a:pt x="471551" y="567690"/>
                </a:lnTo>
                <a:close/>
              </a:path>
              <a:path w="669289" h="688339">
                <a:moveTo>
                  <a:pt x="500314" y="589280"/>
                </a:moveTo>
                <a:lnTo>
                  <a:pt x="474497" y="589280"/>
                </a:lnTo>
                <a:lnTo>
                  <a:pt x="479602" y="593090"/>
                </a:lnTo>
                <a:lnTo>
                  <a:pt x="479602" y="617219"/>
                </a:lnTo>
                <a:lnTo>
                  <a:pt x="266141" y="617219"/>
                </a:lnTo>
                <a:lnTo>
                  <a:pt x="261721" y="622299"/>
                </a:lnTo>
                <a:lnTo>
                  <a:pt x="261721" y="632460"/>
                </a:lnTo>
                <a:lnTo>
                  <a:pt x="266141" y="637540"/>
                </a:lnTo>
                <a:lnTo>
                  <a:pt x="522770" y="637540"/>
                </a:lnTo>
                <a:lnTo>
                  <a:pt x="527126" y="641349"/>
                </a:lnTo>
                <a:lnTo>
                  <a:pt x="527126" y="670560"/>
                </a:lnTo>
                <a:lnTo>
                  <a:pt x="550519" y="670560"/>
                </a:lnTo>
                <a:lnTo>
                  <a:pt x="550519" y="647699"/>
                </a:lnTo>
                <a:lnTo>
                  <a:pt x="548078" y="634999"/>
                </a:lnTo>
                <a:lnTo>
                  <a:pt x="541389" y="624840"/>
                </a:lnTo>
                <a:lnTo>
                  <a:pt x="531408" y="618490"/>
                </a:lnTo>
                <a:lnTo>
                  <a:pt x="519087" y="615949"/>
                </a:lnTo>
                <a:lnTo>
                  <a:pt x="502259" y="615949"/>
                </a:lnTo>
                <a:lnTo>
                  <a:pt x="502259" y="599440"/>
                </a:lnTo>
                <a:lnTo>
                  <a:pt x="500314" y="589280"/>
                </a:lnTo>
                <a:close/>
              </a:path>
              <a:path w="669289" h="688339">
                <a:moveTo>
                  <a:pt x="321716" y="171449"/>
                </a:moveTo>
                <a:lnTo>
                  <a:pt x="303415" y="171449"/>
                </a:lnTo>
                <a:lnTo>
                  <a:pt x="303415" y="567690"/>
                </a:lnTo>
                <a:lnTo>
                  <a:pt x="321716" y="567690"/>
                </a:lnTo>
                <a:lnTo>
                  <a:pt x="321716" y="171449"/>
                </a:lnTo>
                <a:close/>
              </a:path>
              <a:path w="669289" h="688339">
                <a:moveTo>
                  <a:pt x="361886" y="270509"/>
                </a:moveTo>
                <a:lnTo>
                  <a:pt x="350951" y="270509"/>
                </a:lnTo>
                <a:lnTo>
                  <a:pt x="346532" y="275589"/>
                </a:lnTo>
                <a:lnTo>
                  <a:pt x="346532" y="567690"/>
                </a:lnTo>
                <a:lnTo>
                  <a:pt x="367042" y="567690"/>
                </a:lnTo>
                <a:lnTo>
                  <a:pt x="367042" y="275589"/>
                </a:lnTo>
                <a:lnTo>
                  <a:pt x="361886" y="270509"/>
                </a:lnTo>
                <a:close/>
              </a:path>
              <a:path w="669289" h="688339">
                <a:moveTo>
                  <a:pt x="111150" y="226059"/>
                </a:moveTo>
                <a:lnTo>
                  <a:pt x="77495" y="226059"/>
                </a:lnTo>
                <a:lnTo>
                  <a:pt x="0" y="397509"/>
                </a:lnTo>
                <a:lnTo>
                  <a:pt x="0" y="411479"/>
                </a:lnTo>
                <a:lnTo>
                  <a:pt x="7074" y="445769"/>
                </a:lnTo>
                <a:lnTo>
                  <a:pt x="26417" y="474979"/>
                </a:lnTo>
                <a:lnTo>
                  <a:pt x="55212" y="494029"/>
                </a:lnTo>
                <a:lnTo>
                  <a:pt x="90639" y="501650"/>
                </a:lnTo>
                <a:lnTo>
                  <a:pt x="97955" y="501650"/>
                </a:lnTo>
                <a:lnTo>
                  <a:pt x="133106" y="495300"/>
                </a:lnTo>
                <a:lnTo>
                  <a:pt x="151134" y="482600"/>
                </a:lnTo>
                <a:lnTo>
                  <a:pt x="90639" y="482600"/>
                </a:lnTo>
                <a:lnTo>
                  <a:pt x="63638" y="476250"/>
                </a:lnTo>
                <a:lnTo>
                  <a:pt x="41295" y="461009"/>
                </a:lnTo>
                <a:lnTo>
                  <a:pt x="26080" y="439419"/>
                </a:lnTo>
                <a:lnTo>
                  <a:pt x="20459" y="411479"/>
                </a:lnTo>
                <a:lnTo>
                  <a:pt x="188645" y="411479"/>
                </a:lnTo>
                <a:lnTo>
                  <a:pt x="188645" y="397509"/>
                </a:lnTo>
                <a:lnTo>
                  <a:pt x="186349" y="392429"/>
                </a:lnTo>
                <a:lnTo>
                  <a:pt x="24879" y="392429"/>
                </a:lnTo>
                <a:lnTo>
                  <a:pt x="93586" y="238759"/>
                </a:lnTo>
                <a:lnTo>
                  <a:pt x="116890" y="238759"/>
                </a:lnTo>
                <a:lnTo>
                  <a:pt x="111150" y="226059"/>
                </a:lnTo>
                <a:close/>
              </a:path>
              <a:path w="669289" h="688339">
                <a:moveTo>
                  <a:pt x="478425" y="171449"/>
                </a:moveTo>
                <a:lnTo>
                  <a:pt x="429920" y="171449"/>
                </a:lnTo>
                <a:lnTo>
                  <a:pt x="440688" y="172719"/>
                </a:lnTo>
                <a:lnTo>
                  <a:pt x="450840" y="176529"/>
                </a:lnTo>
                <a:lnTo>
                  <a:pt x="460034" y="181609"/>
                </a:lnTo>
                <a:lnTo>
                  <a:pt x="467931" y="187959"/>
                </a:lnTo>
                <a:lnTo>
                  <a:pt x="486779" y="204469"/>
                </a:lnTo>
                <a:lnTo>
                  <a:pt x="507961" y="215899"/>
                </a:lnTo>
                <a:lnTo>
                  <a:pt x="531067" y="223519"/>
                </a:lnTo>
                <a:lnTo>
                  <a:pt x="555688" y="226059"/>
                </a:lnTo>
                <a:lnTo>
                  <a:pt x="558571" y="226059"/>
                </a:lnTo>
                <a:lnTo>
                  <a:pt x="481076" y="397509"/>
                </a:lnTo>
                <a:lnTo>
                  <a:pt x="481076" y="411479"/>
                </a:lnTo>
                <a:lnTo>
                  <a:pt x="488148" y="445769"/>
                </a:lnTo>
                <a:lnTo>
                  <a:pt x="507488" y="474979"/>
                </a:lnTo>
                <a:lnTo>
                  <a:pt x="536282" y="494029"/>
                </a:lnTo>
                <a:lnTo>
                  <a:pt x="571715" y="501650"/>
                </a:lnTo>
                <a:lnTo>
                  <a:pt x="579081" y="501650"/>
                </a:lnTo>
                <a:lnTo>
                  <a:pt x="613772" y="495300"/>
                </a:lnTo>
                <a:lnTo>
                  <a:pt x="631654" y="482600"/>
                </a:lnTo>
                <a:lnTo>
                  <a:pt x="571030" y="482600"/>
                </a:lnTo>
                <a:lnTo>
                  <a:pt x="544007" y="476250"/>
                </a:lnTo>
                <a:lnTo>
                  <a:pt x="521666" y="461009"/>
                </a:lnTo>
                <a:lnTo>
                  <a:pt x="506463" y="439419"/>
                </a:lnTo>
                <a:lnTo>
                  <a:pt x="500849" y="411479"/>
                </a:lnTo>
                <a:lnTo>
                  <a:pt x="668985" y="411479"/>
                </a:lnTo>
                <a:lnTo>
                  <a:pt x="668985" y="397509"/>
                </a:lnTo>
                <a:lnTo>
                  <a:pt x="666705" y="392429"/>
                </a:lnTo>
                <a:lnTo>
                  <a:pt x="506679" y="392429"/>
                </a:lnTo>
                <a:lnTo>
                  <a:pt x="575398" y="238759"/>
                </a:lnTo>
                <a:lnTo>
                  <a:pt x="597746" y="238759"/>
                </a:lnTo>
                <a:lnTo>
                  <a:pt x="591477" y="224789"/>
                </a:lnTo>
                <a:lnTo>
                  <a:pt x="648525" y="224789"/>
                </a:lnTo>
                <a:lnTo>
                  <a:pt x="655366" y="223519"/>
                </a:lnTo>
                <a:lnTo>
                  <a:pt x="661192" y="219709"/>
                </a:lnTo>
                <a:lnTo>
                  <a:pt x="665243" y="214629"/>
                </a:lnTo>
                <a:lnTo>
                  <a:pt x="666762" y="207009"/>
                </a:lnTo>
                <a:lnTo>
                  <a:pt x="666762" y="205739"/>
                </a:lnTo>
                <a:lnTo>
                  <a:pt x="555688" y="205739"/>
                </a:lnTo>
                <a:lnTo>
                  <a:pt x="535293" y="203199"/>
                </a:lnTo>
                <a:lnTo>
                  <a:pt x="516075" y="198119"/>
                </a:lnTo>
                <a:lnTo>
                  <a:pt x="498379" y="187959"/>
                </a:lnTo>
                <a:lnTo>
                  <a:pt x="482549" y="175259"/>
                </a:lnTo>
                <a:lnTo>
                  <a:pt x="478425" y="171449"/>
                </a:lnTo>
                <a:close/>
              </a:path>
              <a:path w="669289" h="688339">
                <a:moveTo>
                  <a:pt x="188645" y="411479"/>
                </a:moveTo>
                <a:lnTo>
                  <a:pt x="168135" y="411479"/>
                </a:lnTo>
                <a:lnTo>
                  <a:pt x="162307" y="439419"/>
                </a:lnTo>
                <a:lnTo>
                  <a:pt x="147299" y="461009"/>
                </a:lnTo>
                <a:lnTo>
                  <a:pt x="125163" y="476250"/>
                </a:lnTo>
                <a:lnTo>
                  <a:pt x="97955" y="482600"/>
                </a:lnTo>
                <a:lnTo>
                  <a:pt x="151134" y="482600"/>
                </a:lnTo>
                <a:lnTo>
                  <a:pt x="161950" y="474979"/>
                </a:lnTo>
                <a:lnTo>
                  <a:pt x="181469" y="447039"/>
                </a:lnTo>
                <a:lnTo>
                  <a:pt x="188645" y="411479"/>
                </a:lnTo>
                <a:close/>
              </a:path>
              <a:path w="669289" h="688339">
                <a:moveTo>
                  <a:pt x="668985" y="411479"/>
                </a:moveTo>
                <a:lnTo>
                  <a:pt x="649262" y="411479"/>
                </a:lnTo>
                <a:lnTo>
                  <a:pt x="643641" y="439419"/>
                </a:lnTo>
                <a:lnTo>
                  <a:pt x="628426" y="461009"/>
                </a:lnTo>
                <a:lnTo>
                  <a:pt x="606083" y="476250"/>
                </a:lnTo>
                <a:lnTo>
                  <a:pt x="579081" y="482600"/>
                </a:lnTo>
                <a:lnTo>
                  <a:pt x="631654" y="482600"/>
                </a:lnTo>
                <a:lnTo>
                  <a:pt x="642383" y="474979"/>
                </a:lnTo>
                <a:lnTo>
                  <a:pt x="661819" y="447039"/>
                </a:lnTo>
                <a:lnTo>
                  <a:pt x="668985" y="411479"/>
                </a:lnTo>
                <a:close/>
              </a:path>
              <a:path w="669289" h="688339">
                <a:moveTo>
                  <a:pt x="116890" y="238759"/>
                </a:moveTo>
                <a:lnTo>
                  <a:pt x="93586" y="238759"/>
                </a:lnTo>
                <a:lnTo>
                  <a:pt x="162306" y="392429"/>
                </a:lnTo>
                <a:lnTo>
                  <a:pt x="186349" y="392429"/>
                </a:lnTo>
                <a:lnTo>
                  <a:pt x="116890" y="238759"/>
                </a:lnTo>
                <a:close/>
              </a:path>
              <a:path w="669289" h="688339">
                <a:moveTo>
                  <a:pt x="597746" y="238759"/>
                </a:moveTo>
                <a:lnTo>
                  <a:pt x="575398" y="238759"/>
                </a:lnTo>
                <a:lnTo>
                  <a:pt x="643369" y="392429"/>
                </a:lnTo>
                <a:lnTo>
                  <a:pt x="666705" y="392429"/>
                </a:lnTo>
                <a:lnTo>
                  <a:pt x="597746" y="238759"/>
                </a:lnTo>
                <a:close/>
              </a:path>
              <a:path w="669289" h="688339">
                <a:moveTo>
                  <a:pt x="367042" y="171449"/>
                </a:moveTo>
                <a:lnTo>
                  <a:pt x="346532" y="171449"/>
                </a:lnTo>
                <a:lnTo>
                  <a:pt x="346532" y="223519"/>
                </a:lnTo>
                <a:lnTo>
                  <a:pt x="350951" y="227329"/>
                </a:lnTo>
                <a:lnTo>
                  <a:pt x="361886" y="227329"/>
                </a:lnTo>
                <a:lnTo>
                  <a:pt x="367042" y="223519"/>
                </a:lnTo>
                <a:lnTo>
                  <a:pt x="367042" y="171449"/>
                </a:lnTo>
                <a:close/>
              </a:path>
              <a:path w="669289" h="688339">
                <a:moveTo>
                  <a:pt x="334860" y="0"/>
                </a:moveTo>
                <a:lnTo>
                  <a:pt x="314928" y="3809"/>
                </a:lnTo>
                <a:lnTo>
                  <a:pt x="298913" y="15239"/>
                </a:lnTo>
                <a:lnTo>
                  <a:pt x="288251" y="30479"/>
                </a:lnTo>
                <a:lnTo>
                  <a:pt x="284378" y="50799"/>
                </a:lnTo>
                <a:lnTo>
                  <a:pt x="285693" y="62229"/>
                </a:lnTo>
                <a:lnTo>
                  <a:pt x="289409" y="72389"/>
                </a:lnTo>
                <a:lnTo>
                  <a:pt x="295185" y="81279"/>
                </a:lnTo>
                <a:lnTo>
                  <a:pt x="302679" y="88899"/>
                </a:lnTo>
                <a:lnTo>
                  <a:pt x="302679" y="111759"/>
                </a:lnTo>
                <a:lnTo>
                  <a:pt x="239064" y="111759"/>
                </a:lnTo>
                <a:lnTo>
                  <a:pt x="216010" y="114299"/>
                </a:lnTo>
                <a:lnTo>
                  <a:pt x="194467" y="120649"/>
                </a:lnTo>
                <a:lnTo>
                  <a:pt x="175112" y="130809"/>
                </a:lnTo>
                <a:lnTo>
                  <a:pt x="158623" y="146049"/>
                </a:lnTo>
                <a:lnTo>
                  <a:pt x="148661" y="153669"/>
                </a:lnTo>
                <a:lnTo>
                  <a:pt x="137525" y="160019"/>
                </a:lnTo>
                <a:lnTo>
                  <a:pt x="125422" y="163829"/>
                </a:lnTo>
                <a:lnTo>
                  <a:pt x="112560" y="165099"/>
                </a:lnTo>
                <a:lnTo>
                  <a:pt x="21196" y="165099"/>
                </a:lnTo>
                <a:lnTo>
                  <a:pt x="14007" y="166369"/>
                </a:lnTo>
                <a:lnTo>
                  <a:pt x="8197" y="170179"/>
                </a:lnTo>
                <a:lnTo>
                  <a:pt x="4312" y="176529"/>
                </a:lnTo>
                <a:lnTo>
                  <a:pt x="2895" y="184149"/>
                </a:lnTo>
                <a:lnTo>
                  <a:pt x="2895" y="208279"/>
                </a:lnTo>
                <a:lnTo>
                  <a:pt x="4312" y="214629"/>
                </a:lnTo>
                <a:lnTo>
                  <a:pt x="8197" y="220979"/>
                </a:lnTo>
                <a:lnTo>
                  <a:pt x="14007" y="224789"/>
                </a:lnTo>
                <a:lnTo>
                  <a:pt x="21196" y="226059"/>
                </a:lnTo>
                <a:lnTo>
                  <a:pt x="118465" y="226059"/>
                </a:lnTo>
                <a:lnTo>
                  <a:pt x="141099" y="223519"/>
                </a:lnTo>
                <a:lnTo>
                  <a:pt x="162498" y="217169"/>
                </a:lnTo>
                <a:lnTo>
                  <a:pt x="181975" y="205739"/>
                </a:lnTo>
                <a:lnTo>
                  <a:pt x="183508" y="204469"/>
                </a:lnTo>
                <a:lnTo>
                  <a:pt x="22669" y="204469"/>
                </a:lnTo>
                <a:lnTo>
                  <a:pt x="22669" y="184149"/>
                </a:lnTo>
                <a:lnTo>
                  <a:pt x="112560" y="184149"/>
                </a:lnTo>
                <a:lnTo>
                  <a:pt x="129225" y="182879"/>
                </a:lnTo>
                <a:lnTo>
                  <a:pt x="144937" y="177799"/>
                </a:lnTo>
                <a:lnTo>
                  <a:pt x="159274" y="170179"/>
                </a:lnTo>
                <a:lnTo>
                  <a:pt x="171818" y="158749"/>
                </a:lnTo>
                <a:lnTo>
                  <a:pt x="185824" y="147319"/>
                </a:lnTo>
                <a:lnTo>
                  <a:pt x="202150" y="138429"/>
                </a:lnTo>
                <a:lnTo>
                  <a:pt x="220122" y="133349"/>
                </a:lnTo>
                <a:lnTo>
                  <a:pt x="239064" y="132079"/>
                </a:lnTo>
                <a:lnTo>
                  <a:pt x="495763" y="132079"/>
                </a:lnTo>
                <a:lnTo>
                  <a:pt x="494375" y="130809"/>
                </a:lnTo>
                <a:lnTo>
                  <a:pt x="474694" y="120649"/>
                </a:lnTo>
                <a:lnTo>
                  <a:pt x="453088" y="113029"/>
                </a:lnTo>
                <a:lnTo>
                  <a:pt x="321716" y="113029"/>
                </a:lnTo>
                <a:lnTo>
                  <a:pt x="321716" y="100329"/>
                </a:lnTo>
                <a:lnTo>
                  <a:pt x="367042" y="100329"/>
                </a:lnTo>
                <a:lnTo>
                  <a:pt x="367042" y="88899"/>
                </a:lnTo>
                <a:lnTo>
                  <a:pt x="374499" y="81279"/>
                </a:lnTo>
                <a:lnTo>
                  <a:pt x="375322" y="80009"/>
                </a:lnTo>
                <a:lnTo>
                  <a:pt x="319506" y="80009"/>
                </a:lnTo>
                <a:lnTo>
                  <a:pt x="319506" y="78739"/>
                </a:lnTo>
                <a:lnTo>
                  <a:pt x="317296" y="78739"/>
                </a:lnTo>
                <a:lnTo>
                  <a:pt x="317296" y="77469"/>
                </a:lnTo>
                <a:lnTo>
                  <a:pt x="314350" y="77469"/>
                </a:lnTo>
                <a:lnTo>
                  <a:pt x="308674" y="72389"/>
                </a:lnTo>
                <a:lnTo>
                  <a:pt x="304026" y="66039"/>
                </a:lnTo>
                <a:lnTo>
                  <a:pt x="300886" y="59689"/>
                </a:lnTo>
                <a:lnTo>
                  <a:pt x="299732" y="50799"/>
                </a:lnTo>
                <a:lnTo>
                  <a:pt x="304305" y="39369"/>
                </a:lnTo>
                <a:lnTo>
                  <a:pt x="312091" y="29209"/>
                </a:lnTo>
                <a:lnTo>
                  <a:pt x="322480" y="22859"/>
                </a:lnTo>
                <a:lnTo>
                  <a:pt x="334860" y="20319"/>
                </a:lnTo>
                <a:lnTo>
                  <a:pt x="373870" y="20319"/>
                </a:lnTo>
                <a:lnTo>
                  <a:pt x="370205" y="15239"/>
                </a:lnTo>
                <a:lnTo>
                  <a:pt x="354140" y="3809"/>
                </a:lnTo>
                <a:lnTo>
                  <a:pt x="334860" y="0"/>
                </a:lnTo>
                <a:close/>
              </a:path>
              <a:path w="669289" h="688339">
                <a:moveTo>
                  <a:pt x="495763" y="132079"/>
                </a:moveTo>
                <a:lnTo>
                  <a:pt x="429920" y="132079"/>
                </a:lnTo>
                <a:lnTo>
                  <a:pt x="448617" y="133349"/>
                </a:lnTo>
                <a:lnTo>
                  <a:pt x="466166" y="138429"/>
                </a:lnTo>
                <a:lnTo>
                  <a:pt x="482219" y="147319"/>
                </a:lnTo>
                <a:lnTo>
                  <a:pt x="496430" y="158749"/>
                </a:lnTo>
                <a:lnTo>
                  <a:pt x="508966" y="170179"/>
                </a:lnTo>
                <a:lnTo>
                  <a:pt x="523292" y="177799"/>
                </a:lnTo>
                <a:lnTo>
                  <a:pt x="539001" y="182879"/>
                </a:lnTo>
                <a:lnTo>
                  <a:pt x="555688" y="184149"/>
                </a:lnTo>
                <a:lnTo>
                  <a:pt x="645579" y="184149"/>
                </a:lnTo>
                <a:lnTo>
                  <a:pt x="645579" y="204469"/>
                </a:lnTo>
                <a:lnTo>
                  <a:pt x="555688" y="204469"/>
                </a:lnTo>
                <a:lnTo>
                  <a:pt x="555688" y="205739"/>
                </a:lnTo>
                <a:lnTo>
                  <a:pt x="666762" y="205739"/>
                </a:lnTo>
                <a:lnTo>
                  <a:pt x="666762" y="184149"/>
                </a:lnTo>
                <a:lnTo>
                  <a:pt x="665243" y="176529"/>
                </a:lnTo>
                <a:lnTo>
                  <a:pt x="661192" y="170179"/>
                </a:lnTo>
                <a:lnTo>
                  <a:pt x="655366" y="166369"/>
                </a:lnTo>
                <a:lnTo>
                  <a:pt x="648525" y="165099"/>
                </a:lnTo>
                <a:lnTo>
                  <a:pt x="557098" y="165099"/>
                </a:lnTo>
                <a:lnTo>
                  <a:pt x="544168" y="163829"/>
                </a:lnTo>
                <a:lnTo>
                  <a:pt x="531904" y="160019"/>
                </a:lnTo>
                <a:lnTo>
                  <a:pt x="520722" y="153669"/>
                </a:lnTo>
                <a:lnTo>
                  <a:pt x="511035" y="146049"/>
                </a:lnTo>
                <a:lnTo>
                  <a:pt x="495763" y="132079"/>
                </a:lnTo>
                <a:close/>
              </a:path>
              <a:path w="669289" h="688339">
                <a:moveTo>
                  <a:pt x="429920" y="151129"/>
                </a:moveTo>
                <a:lnTo>
                  <a:pt x="242011" y="151129"/>
                </a:lnTo>
                <a:lnTo>
                  <a:pt x="225352" y="153669"/>
                </a:lnTo>
                <a:lnTo>
                  <a:pt x="209643" y="158749"/>
                </a:lnTo>
                <a:lnTo>
                  <a:pt x="195303" y="166369"/>
                </a:lnTo>
                <a:lnTo>
                  <a:pt x="182753" y="176529"/>
                </a:lnTo>
                <a:lnTo>
                  <a:pt x="169174" y="189229"/>
                </a:lnTo>
                <a:lnTo>
                  <a:pt x="153071" y="198119"/>
                </a:lnTo>
                <a:lnTo>
                  <a:pt x="135184" y="203199"/>
                </a:lnTo>
                <a:lnTo>
                  <a:pt x="116255" y="204469"/>
                </a:lnTo>
                <a:lnTo>
                  <a:pt x="183508" y="204469"/>
                </a:lnTo>
                <a:lnTo>
                  <a:pt x="198843" y="191769"/>
                </a:lnTo>
                <a:lnTo>
                  <a:pt x="208408" y="182879"/>
                </a:lnTo>
                <a:lnTo>
                  <a:pt x="219333" y="177799"/>
                </a:lnTo>
                <a:lnTo>
                  <a:pt x="231342" y="172719"/>
                </a:lnTo>
                <a:lnTo>
                  <a:pt x="244157" y="171449"/>
                </a:lnTo>
                <a:lnTo>
                  <a:pt x="478425" y="171449"/>
                </a:lnTo>
                <a:lnTo>
                  <a:pt x="471552" y="165099"/>
                </a:lnTo>
                <a:lnTo>
                  <a:pt x="458697" y="157479"/>
                </a:lnTo>
                <a:lnTo>
                  <a:pt x="444610" y="153669"/>
                </a:lnTo>
                <a:lnTo>
                  <a:pt x="429920" y="151129"/>
                </a:lnTo>
                <a:close/>
              </a:path>
              <a:path w="669289" h="688339">
                <a:moveTo>
                  <a:pt x="367042" y="100329"/>
                </a:moveTo>
                <a:lnTo>
                  <a:pt x="346532" y="100329"/>
                </a:lnTo>
                <a:lnTo>
                  <a:pt x="346532" y="113029"/>
                </a:lnTo>
                <a:lnTo>
                  <a:pt x="453088" y="113029"/>
                </a:lnTo>
                <a:lnTo>
                  <a:pt x="430657" y="111759"/>
                </a:lnTo>
                <a:lnTo>
                  <a:pt x="367042" y="111759"/>
                </a:lnTo>
                <a:lnTo>
                  <a:pt x="367042" y="100329"/>
                </a:lnTo>
                <a:close/>
              </a:path>
              <a:path w="669289" h="688339">
                <a:moveTo>
                  <a:pt x="345109" y="100329"/>
                </a:moveTo>
                <a:lnTo>
                  <a:pt x="324612" y="100329"/>
                </a:lnTo>
                <a:lnTo>
                  <a:pt x="324612" y="101599"/>
                </a:lnTo>
                <a:lnTo>
                  <a:pt x="345795" y="101599"/>
                </a:lnTo>
                <a:lnTo>
                  <a:pt x="345109" y="100329"/>
                </a:lnTo>
                <a:close/>
              </a:path>
              <a:path w="669289" h="688339">
                <a:moveTo>
                  <a:pt x="373870" y="20319"/>
                </a:moveTo>
                <a:lnTo>
                  <a:pt x="334860" y="20319"/>
                </a:lnTo>
                <a:lnTo>
                  <a:pt x="347068" y="22859"/>
                </a:lnTo>
                <a:lnTo>
                  <a:pt x="356801" y="29209"/>
                </a:lnTo>
                <a:lnTo>
                  <a:pt x="363241" y="39369"/>
                </a:lnTo>
                <a:lnTo>
                  <a:pt x="365569" y="50799"/>
                </a:lnTo>
                <a:lnTo>
                  <a:pt x="364623" y="59689"/>
                </a:lnTo>
                <a:lnTo>
                  <a:pt x="361827" y="66039"/>
                </a:lnTo>
                <a:lnTo>
                  <a:pt x="357248" y="72389"/>
                </a:lnTo>
                <a:lnTo>
                  <a:pt x="350951" y="77469"/>
                </a:lnTo>
                <a:lnTo>
                  <a:pt x="348742" y="77469"/>
                </a:lnTo>
                <a:lnTo>
                  <a:pt x="348742" y="78739"/>
                </a:lnTo>
                <a:lnTo>
                  <a:pt x="345795" y="78739"/>
                </a:lnTo>
                <a:lnTo>
                  <a:pt x="345795" y="80009"/>
                </a:lnTo>
                <a:lnTo>
                  <a:pt x="375322" y="80009"/>
                </a:lnTo>
                <a:lnTo>
                  <a:pt x="380257" y="72389"/>
                </a:lnTo>
                <a:lnTo>
                  <a:pt x="383966" y="62229"/>
                </a:lnTo>
                <a:lnTo>
                  <a:pt x="385279" y="50799"/>
                </a:lnTo>
                <a:lnTo>
                  <a:pt x="381202" y="30479"/>
                </a:lnTo>
                <a:lnTo>
                  <a:pt x="373870" y="20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1371600">
              <a:defRPr/>
            </a:pPr>
            <a:endParaRPr sz="27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33277" y="2626351"/>
            <a:ext cx="4221480" cy="710772"/>
          </a:xfrm>
          <a:prstGeom prst="rect">
            <a:avLst/>
          </a:prstGeom>
        </p:spPr>
        <p:txBody>
          <a:bodyPr vert="horz" wrap="square" lIns="0" tIns="18098" rIns="0" bIns="0" rtlCol="0">
            <a:spAutoFit/>
          </a:bodyPr>
          <a:lstStyle/>
          <a:p>
            <a:pPr marL="170496" defTabSz="1371600">
              <a:spcBef>
                <a:spcPts val="1927"/>
              </a:spcBef>
              <a:defRPr/>
            </a:pPr>
            <a:r>
              <a:rPr lang="zh-TW" altLang="en-US" sz="4500" b="1" dirty="0">
                <a:solidFill>
                  <a:srgbClr val="FF887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性別平等教育法</a:t>
            </a:r>
            <a:endParaRPr sz="4500" b="1" dirty="0">
              <a:solidFill>
                <a:srgbClr val="FF887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85155" y="5229817"/>
            <a:ext cx="4242435" cy="375872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7620" algn="just">
              <a:lnSpc>
                <a:spcPct val="150000"/>
              </a:lnSpc>
              <a:spcBef>
                <a:spcPts val="150"/>
              </a:spcBef>
            </a:pPr>
            <a:r>
              <a:rPr lang="zh-TW" altLang="en-US" sz="2700" b="1" spc="53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學校應對於不同性別特質或性傾向的學生給予尊重，也要保障學生學習之安全環境。所以，原本的「兩性平等教育法」案，在</a:t>
            </a:r>
            <a:r>
              <a:rPr lang="en-US" altLang="zh-TW" sz="2700" b="1" spc="53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2004</a:t>
            </a:r>
            <a:r>
              <a:rPr lang="zh-TW" altLang="en-US" sz="2700" b="1" spc="53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年制定公布為「性別平等教育法」。</a:t>
            </a:r>
            <a:endParaRPr sz="27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379183" y="3733235"/>
            <a:ext cx="1026795" cy="962025"/>
            <a:chOff x="9403080" y="3465828"/>
            <a:chExt cx="684530" cy="64135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67083" y="3799335"/>
              <a:ext cx="92913" cy="12490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403080" y="3465828"/>
              <a:ext cx="684530" cy="641350"/>
            </a:xfrm>
            <a:custGeom>
              <a:avLst/>
              <a:gdLst/>
              <a:ahLst/>
              <a:cxnLst/>
              <a:rect l="l" t="t" r="r" b="b"/>
              <a:pathLst>
                <a:path w="684529" h="641350">
                  <a:moveTo>
                    <a:pt x="34378" y="394969"/>
                  </a:moveTo>
                  <a:lnTo>
                    <a:pt x="23393" y="394969"/>
                  </a:lnTo>
                  <a:lnTo>
                    <a:pt x="19037" y="400049"/>
                  </a:lnTo>
                  <a:lnTo>
                    <a:pt x="19037" y="637539"/>
                  </a:lnTo>
                  <a:lnTo>
                    <a:pt x="23393" y="641349"/>
                  </a:lnTo>
                  <a:lnTo>
                    <a:pt x="665238" y="641349"/>
                  </a:lnTo>
                  <a:lnTo>
                    <a:pt x="669594" y="637539"/>
                  </a:lnTo>
                  <a:lnTo>
                    <a:pt x="669594" y="621029"/>
                  </a:lnTo>
                  <a:lnTo>
                    <a:pt x="37261" y="621029"/>
                  </a:lnTo>
                  <a:lnTo>
                    <a:pt x="37261" y="591819"/>
                  </a:lnTo>
                  <a:lnTo>
                    <a:pt x="669594" y="591819"/>
                  </a:lnTo>
                  <a:lnTo>
                    <a:pt x="669594" y="572769"/>
                  </a:lnTo>
                  <a:lnTo>
                    <a:pt x="39484" y="572769"/>
                  </a:lnTo>
                  <a:lnTo>
                    <a:pt x="39484" y="400049"/>
                  </a:lnTo>
                  <a:lnTo>
                    <a:pt x="34378" y="394969"/>
                  </a:lnTo>
                  <a:close/>
                </a:path>
                <a:path w="684529" h="641350">
                  <a:moveTo>
                    <a:pt x="135267" y="591819"/>
                  </a:moveTo>
                  <a:lnTo>
                    <a:pt x="114071" y="591819"/>
                  </a:lnTo>
                  <a:lnTo>
                    <a:pt x="114071" y="621029"/>
                  </a:lnTo>
                  <a:lnTo>
                    <a:pt x="135267" y="621029"/>
                  </a:lnTo>
                  <a:lnTo>
                    <a:pt x="135267" y="591819"/>
                  </a:lnTo>
                  <a:close/>
                </a:path>
                <a:path w="684529" h="641350">
                  <a:moveTo>
                    <a:pt x="570941" y="591819"/>
                  </a:moveTo>
                  <a:lnTo>
                    <a:pt x="551230" y="591819"/>
                  </a:lnTo>
                  <a:lnTo>
                    <a:pt x="551230" y="621029"/>
                  </a:lnTo>
                  <a:lnTo>
                    <a:pt x="570941" y="621029"/>
                  </a:lnTo>
                  <a:lnTo>
                    <a:pt x="570941" y="591819"/>
                  </a:lnTo>
                  <a:close/>
                </a:path>
                <a:path w="684529" h="641350">
                  <a:moveTo>
                    <a:pt x="669594" y="591819"/>
                  </a:moveTo>
                  <a:lnTo>
                    <a:pt x="647687" y="591819"/>
                  </a:lnTo>
                  <a:lnTo>
                    <a:pt x="647687" y="621029"/>
                  </a:lnTo>
                  <a:lnTo>
                    <a:pt x="669594" y="621029"/>
                  </a:lnTo>
                  <a:lnTo>
                    <a:pt x="669594" y="591819"/>
                  </a:lnTo>
                  <a:close/>
                </a:path>
                <a:path w="684529" h="641350">
                  <a:moveTo>
                    <a:pt x="385019" y="383539"/>
                  </a:moveTo>
                  <a:lnTo>
                    <a:pt x="348373" y="383539"/>
                  </a:lnTo>
                  <a:lnTo>
                    <a:pt x="351624" y="386079"/>
                  </a:lnTo>
                  <a:lnTo>
                    <a:pt x="369188" y="397509"/>
                  </a:lnTo>
                  <a:lnTo>
                    <a:pt x="373545" y="400049"/>
                  </a:lnTo>
                  <a:lnTo>
                    <a:pt x="376491" y="405129"/>
                  </a:lnTo>
                  <a:lnTo>
                    <a:pt x="376491" y="524509"/>
                  </a:lnTo>
                  <a:lnTo>
                    <a:pt x="146926" y="524509"/>
                  </a:lnTo>
                  <a:lnTo>
                    <a:pt x="142570" y="529589"/>
                  </a:lnTo>
                  <a:lnTo>
                    <a:pt x="142570" y="572769"/>
                  </a:lnTo>
                  <a:lnTo>
                    <a:pt x="161543" y="572769"/>
                  </a:lnTo>
                  <a:lnTo>
                    <a:pt x="161543" y="543559"/>
                  </a:lnTo>
                  <a:lnTo>
                    <a:pt x="546074" y="543559"/>
                  </a:lnTo>
                  <a:lnTo>
                    <a:pt x="546074" y="529589"/>
                  </a:lnTo>
                  <a:lnTo>
                    <a:pt x="542797" y="525779"/>
                  </a:lnTo>
                  <a:lnTo>
                    <a:pt x="416699" y="525779"/>
                  </a:lnTo>
                  <a:lnTo>
                    <a:pt x="397675" y="524509"/>
                  </a:lnTo>
                  <a:lnTo>
                    <a:pt x="397675" y="411479"/>
                  </a:lnTo>
                  <a:lnTo>
                    <a:pt x="396487" y="402589"/>
                  </a:lnTo>
                  <a:lnTo>
                    <a:pt x="393104" y="393699"/>
                  </a:lnTo>
                  <a:lnTo>
                    <a:pt x="387800" y="386079"/>
                  </a:lnTo>
                  <a:lnTo>
                    <a:pt x="385019" y="383539"/>
                  </a:lnTo>
                  <a:close/>
                </a:path>
                <a:path w="684529" h="641350">
                  <a:moveTo>
                    <a:pt x="546074" y="543559"/>
                  </a:moveTo>
                  <a:lnTo>
                    <a:pt x="523417" y="543559"/>
                  </a:lnTo>
                  <a:lnTo>
                    <a:pt x="523417" y="572769"/>
                  </a:lnTo>
                  <a:lnTo>
                    <a:pt x="546074" y="572769"/>
                  </a:lnTo>
                  <a:lnTo>
                    <a:pt x="546074" y="543559"/>
                  </a:lnTo>
                  <a:close/>
                </a:path>
                <a:path w="684529" h="641350">
                  <a:moveTo>
                    <a:pt x="665238" y="502919"/>
                  </a:moveTo>
                  <a:lnTo>
                    <a:pt x="654253" y="502919"/>
                  </a:lnTo>
                  <a:lnTo>
                    <a:pt x="649897" y="506729"/>
                  </a:lnTo>
                  <a:lnTo>
                    <a:pt x="649897" y="572769"/>
                  </a:lnTo>
                  <a:lnTo>
                    <a:pt x="669594" y="572769"/>
                  </a:lnTo>
                  <a:lnTo>
                    <a:pt x="669594" y="506729"/>
                  </a:lnTo>
                  <a:lnTo>
                    <a:pt x="665238" y="502919"/>
                  </a:lnTo>
                  <a:close/>
                </a:path>
                <a:path w="684529" h="641350">
                  <a:moveTo>
                    <a:pt x="436410" y="210819"/>
                  </a:moveTo>
                  <a:lnTo>
                    <a:pt x="416699" y="210819"/>
                  </a:lnTo>
                  <a:lnTo>
                    <a:pt x="416699" y="243839"/>
                  </a:lnTo>
                  <a:lnTo>
                    <a:pt x="417436" y="246379"/>
                  </a:lnTo>
                  <a:lnTo>
                    <a:pt x="419595" y="248919"/>
                  </a:lnTo>
                  <a:lnTo>
                    <a:pt x="430580" y="259079"/>
                  </a:lnTo>
                  <a:lnTo>
                    <a:pt x="430580" y="477519"/>
                  </a:lnTo>
                  <a:lnTo>
                    <a:pt x="419595" y="488949"/>
                  </a:lnTo>
                  <a:lnTo>
                    <a:pt x="417436" y="490219"/>
                  </a:lnTo>
                  <a:lnTo>
                    <a:pt x="416699" y="492759"/>
                  </a:lnTo>
                  <a:lnTo>
                    <a:pt x="416699" y="525779"/>
                  </a:lnTo>
                  <a:lnTo>
                    <a:pt x="542797" y="525779"/>
                  </a:lnTo>
                  <a:lnTo>
                    <a:pt x="541705" y="524509"/>
                  </a:lnTo>
                  <a:lnTo>
                    <a:pt x="435673" y="524509"/>
                  </a:lnTo>
                  <a:lnTo>
                    <a:pt x="435673" y="499109"/>
                  </a:lnTo>
                  <a:lnTo>
                    <a:pt x="442988" y="491489"/>
                  </a:lnTo>
                  <a:lnTo>
                    <a:pt x="519785" y="491489"/>
                  </a:lnTo>
                  <a:lnTo>
                    <a:pt x="519048" y="488949"/>
                  </a:lnTo>
                  <a:lnTo>
                    <a:pt x="516839" y="487679"/>
                  </a:lnTo>
                  <a:lnTo>
                    <a:pt x="505853" y="477519"/>
                  </a:lnTo>
                  <a:lnTo>
                    <a:pt x="505853" y="469899"/>
                  </a:lnTo>
                  <a:lnTo>
                    <a:pt x="449618" y="469899"/>
                  </a:lnTo>
                  <a:lnTo>
                    <a:pt x="449618" y="264159"/>
                  </a:lnTo>
                  <a:lnTo>
                    <a:pt x="503707" y="264159"/>
                  </a:lnTo>
                  <a:lnTo>
                    <a:pt x="503707" y="257809"/>
                  </a:lnTo>
                  <a:lnTo>
                    <a:pt x="514629" y="247649"/>
                  </a:lnTo>
                  <a:lnTo>
                    <a:pt x="516102" y="246379"/>
                  </a:lnTo>
                  <a:lnTo>
                    <a:pt x="516839" y="243839"/>
                  </a:lnTo>
                  <a:lnTo>
                    <a:pt x="443725" y="243839"/>
                  </a:lnTo>
                  <a:lnTo>
                    <a:pt x="436410" y="236219"/>
                  </a:lnTo>
                  <a:lnTo>
                    <a:pt x="436410" y="210819"/>
                  </a:lnTo>
                  <a:close/>
                </a:path>
                <a:path w="684529" h="641350">
                  <a:moveTo>
                    <a:pt x="532930" y="140969"/>
                  </a:moveTo>
                  <a:lnTo>
                    <a:pt x="150609" y="140969"/>
                  </a:lnTo>
                  <a:lnTo>
                    <a:pt x="141692" y="143509"/>
                  </a:lnTo>
                  <a:lnTo>
                    <a:pt x="134235" y="148589"/>
                  </a:lnTo>
                  <a:lnTo>
                    <a:pt x="129117" y="156209"/>
                  </a:lnTo>
                  <a:lnTo>
                    <a:pt x="127215" y="165099"/>
                  </a:lnTo>
                  <a:lnTo>
                    <a:pt x="127215" y="191769"/>
                  </a:lnTo>
                  <a:lnTo>
                    <a:pt x="32169" y="191769"/>
                  </a:lnTo>
                  <a:lnTo>
                    <a:pt x="119" y="295909"/>
                  </a:lnTo>
                  <a:lnTo>
                    <a:pt x="0" y="299719"/>
                  </a:lnTo>
                  <a:lnTo>
                    <a:pt x="736" y="302259"/>
                  </a:lnTo>
                  <a:lnTo>
                    <a:pt x="2946" y="304799"/>
                  </a:lnTo>
                  <a:lnTo>
                    <a:pt x="4419" y="306069"/>
                  </a:lnTo>
                  <a:lnTo>
                    <a:pt x="7302" y="308609"/>
                  </a:lnTo>
                  <a:lnTo>
                    <a:pt x="182041" y="308609"/>
                  </a:lnTo>
                  <a:lnTo>
                    <a:pt x="182041" y="477519"/>
                  </a:lnTo>
                  <a:lnTo>
                    <a:pt x="171792" y="487679"/>
                  </a:lnTo>
                  <a:lnTo>
                    <a:pt x="169583" y="488949"/>
                  </a:lnTo>
                  <a:lnTo>
                    <a:pt x="168909" y="491489"/>
                  </a:lnTo>
                  <a:lnTo>
                    <a:pt x="168909" y="524509"/>
                  </a:lnTo>
                  <a:lnTo>
                    <a:pt x="187871" y="524509"/>
                  </a:lnTo>
                  <a:lnTo>
                    <a:pt x="187871" y="499109"/>
                  </a:lnTo>
                  <a:lnTo>
                    <a:pt x="195186" y="491489"/>
                  </a:lnTo>
                  <a:lnTo>
                    <a:pt x="269786" y="491489"/>
                  </a:lnTo>
                  <a:lnTo>
                    <a:pt x="266839" y="486409"/>
                  </a:lnTo>
                  <a:lnTo>
                    <a:pt x="255841" y="476249"/>
                  </a:lnTo>
                  <a:lnTo>
                    <a:pt x="255841" y="469899"/>
                  </a:lnTo>
                  <a:lnTo>
                    <a:pt x="201752" y="469899"/>
                  </a:lnTo>
                  <a:lnTo>
                    <a:pt x="201752" y="287019"/>
                  </a:lnTo>
                  <a:lnTo>
                    <a:pt x="21920" y="287019"/>
                  </a:lnTo>
                  <a:lnTo>
                    <a:pt x="29222" y="212089"/>
                  </a:lnTo>
                  <a:lnTo>
                    <a:pt x="29222" y="210819"/>
                  </a:lnTo>
                  <a:lnTo>
                    <a:pt x="436410" y="210819"/>
                  </a:lnTo>
                  <a:lnTo>
                    <a:pt x="436410" y="209549"/>
                  </a:lnTo>
                  <a:lnTo>
                    <a:pt x="675058" y="209549"/>
                  </a:lnTo>
                  <a:lnTo>
                    <a:pt x="672851" y="203199"/>
                  </a:lnTo>
                  <a:lnTo>
                    <a:pt x="667531" y="195579"/>
                  </a:lnTo>
                  <a:lnTo>
                    <a:pt x="660162" y="191769"/>
                  </a:lnTo>
                  <a:lnTo>
                    <a:pt x="651370" y="190499"/>
                  </a:lnTo>
                  <a:lnTo>
                    <a:pt x="149872" y="190499"/>
                  </a:lnTo>
                  <a:lnTo>
                    <a:pt x="147662" y="187959"/>
                  </a:lnTo>
                  <a:lnTo>
                    <a:pt x="147662" y="162559"/>
                  </a:lnTo>
                  <a:lnTo>
                    <a:pt x="149872" y="160019"/>
                  </a:lnTo>
                  <a:lnTo>
                    <a:pt x="555504" y="160019"/>
                  </a:lnTo>
                  <a:lnTo>
                    <a:pt x="554413" y="154939"/>
                  </a:lnTo>
                  <a:lnTo>
                    <a:pt x="549279" y="147319"/>
                  </a:lnTo>
                  <a:lnTo>
                    <a:pt x="541819" y="142239"/>
                  </a:lnTo>
                  <a:lnTo>
                    <a:pt x="532930" y="140969"/>
                  </a:lnTo>
                  <a:close/>
                </a:path>
                <a:path w="684529" h="641350">
                  <a:moveTo>
                    <a:pt x="269786" y="491489"/>
                  </a:moveTo>
                  <a:lnTo>
                    <a:pt x="241236" y="491489"/>
                  </a:lnTo>
                  <a:lnTo>
                    <a:pt x="248538" y="499109"/>
                  </a:lnTo>
                  <a:lnTo>
                    <a:pt x="248538" y="524509"/>
                  </a:lnTo>
                  <a:lnTo>
                    <a:pt x="269786" y="524509"/>
                  </a:lnTo>
                  <a:lnTo>
                    <a:pt x="269786" y="491489"/>
                  </a:lnTo>
                  <a:close/>
                </a:path>
                <a:path w="684529" h="641350">
                  <a:moveTo>
                    <a:pt x="350151" y="361949"/>
                  </a:moveTo>
                  <a:lnTo>
                    <a:pt x="336092" y="361949"/>
                  </a:lnTo>
                  <a:lnTo>
                    <a:pt x="328968" y="364489"/>
                  </a:lnTo>
                  <a:lnTo>
                    <a:pt x="293225" y="393699"/>
                  </a:lnTo>
                  <a:lnTo>
                    <a:pt x="288747" y="411479"/>
                  </a:lnTo>
                  <a:lnTo>
                    <a:pt x="288747" y="524509"/>
                  </a:lnTo>
                  <a:lnTo>
                    <a:pt x="307784" y="524509"/>
                  </a:lnTo>
                  <a:lnTo>
                    <a:pt x="307784" y="405129"/>
                  </a:lnTo>
                  <a:lnTo>
                    <a:pt x="310667" y="400049"/>
                  </a:lnTo>
                  <a:lnTo>
                    <a:pt x="332651" y="386079"/>
                  </a:lnTo>
                  <a:lnTo>
                    <a:pt x="335165" y="383539"/>
                  </a:lnTo>
                  <a:lnTo>
                    <a:pt x="385019" y="383539"/>
                  </a:lnTo>
                  <a:lnTo>
                    <a:pt x="380847" y="379729"/>
                  </a:lnTo>
                  <a:lnTo>
                    <a:pt x="363346" y="368299"/>
                  </a:lnTo>
                  <a:lnTo>
                    <a:pt x="357085" y="364489"/>
                  </a:lnTo>
                  <a:lnTo>
                    <a:pt x="350151" y="361949"/>
                  </a:lnTo>
                  <a:close/>
                </a:path>
                <a:path w="684529" h="641350">
                  <a:moveTo>
                    <a:pt x="519785" y="491489"/>
                  </a:moveTo>
                  <a:lnTo>
                    <a:pt x="488353" y="491489"/>
                  </a:lnTo>
                  <a:lnTo>
                    <a:pt x="495668" y="499109"/>
                  </a:lnTo>
                  <a:lnTo>
                    <a:pt x="495668" y="524509"/>
                  </a:lnTo>
                  <a:lnTo>
                    <a:pt x="519785" y="524509"/>
                  </a:lnTo>
                  <a:lnTo>
                    <a:pt x="519785" y="491489"/>
                  </a:lnTo>
                  <a:close/>
                </a:path>
                <a:path w="684529" h="641350">
                  <a:moveTo>
                    <a:pt x="668185" y="308609"/>
                  </a:moveTo>
                  <a:lnTo>
                    <a:pt x="647687" y="308609"/>
                  </a:lnTo>
                  <a:lnTo>
                    <a:pt x="647687" y="471169"/>
                  </a:lnTo>
                  <a:lnTo>
                    <a:pt x="652106" y="476249"/>
                  </a:lnTo>
                  <a:lnTo>
                    <a:pt x="663028" y="476249"/>
                  </a:lnTo>
                  <a:lnTo>
                    <a:pt x="668185" y="471169"/>
                  </a:lnTo>
                  <a:lnTo>
                    <a:pt x="668185" y="308609"/>
                  </a:lnTo>
                  <a:close/>
                </a:path>
                <a:path w="684529" h="641350">
                  <a:moveTo>
                    <a:pt x="255841" y="264159"/>
                  </a:moveTo>
                  <a:lnTo>
                    <a:pt x="235394" y="264159"/>
                  </a:lnTo>
                  <a:lnTo>
                    <a:pt x="235394" y="469899"/>
                  </a:lnTo>
                  <a:lnTo>
                    <a:pt x="255841" y="469899"/>
                  </a:lnTo>
                  <a:lnTo>
                    <a:pt x="255841" y="264159"/>
                  </a:lnTo>
                  <a:close/>
                </a:path>
                <a:path w="684529" h="641350">
                  <a:moveTo>
                    <a:pt x="503707" y="264159"/>
                  </a:moveTo>
                  <a:lnTo>
                    <a:pt x="483196" y="264159"/>
                  </a:lnTo>
                  <a:lnTo>
                    <a:pt x="483196" y="469899"/>
                  </a:lnTo>
                  <a:lnTo>
                    <a:pt x="505853" y="469899"/>
                  </a:lnTo>
                  <a:lnTo>
                    <a:pt x="505853" y="308609"/>
                  </a:lnTo>
                  <a:lnTo>
                    <a:pt x="676909" y="308609"/>
                  </a:lnTo>
                  <a:lnTo>
                    <a:pt x="679856" y="307339"/>
                  </a:lnTo>
                  <a:lnTo>
                    <a:pt x="681329" y="304799"/>
                  </a:lnTo>
                  <a:lnTo>
                    <a:pt x="683539" y="302259"/>
                  </a:lnTo>
                  <a:lnTo>
                    <a:pt x="684212" y="298449"/>
                  </a:lnTo>
                  <a:lnTo>
                    <a:pt x="683539" y="295909"/>
                  </a:lnTo>
                  <a:lnTo>
                    <a:pt x="682699" y="287019"/>
                  </a:lnTo>
                  <a:lnTo>
                    <a:pt x="503707" y="287019"/>
                  </a:lnTo>
                  <a:lnTo>
                    <a:pt x="503707" y="264159"/>
                  </a:lnTo>
                  <a:close/>
                </a:path>
                <a:path w="684529" h="641350">
                  <a:moveTo>
                    <a:pt x="36588" y="308609"/>
                  </a:moveTo>
                  <a:lnTo>
                    <a:pt x="16090" y="308609"/>
                  </a:lnTo>
                  <a:lnTo>
                    <a:pt x="16090" y="364489"/>
                  </a:lnTo>
                  <a:lnTo>
                    <a:pt x="21183" y="368299"/>
                  </a:lnTo>
                  <a:lnTo>
                    <a:pt x="32169" y="368299"/>
                  </a:lnTo>
                  <a:lnTo>
                    <a:pt x="36588" y="364489"/>
                  </a:lnTo>
                  <a:lnTo>
                    <a:pt x="36588" y="308609"/>
                  </a:lnTo>
                  <a:close/>
                </a:path>
                <a:path w="684529" h="641350">
                  <a:moveTo>
                    <a:pt x="187871" y="210819"/>
                  </a:moveTo>
                  <a:lnTo>
                    <a:pt x="168173" y="210819"/>
                  </a:lnTo>
                  <a:lnTo>
                    <a:pt x="168173" y="243839"/>
                  </a:lnTo>
                  <a:lnTo>
                    <a:pt x="168909" y="246379"/>
                  </a:lnTo>
                  <a:lnTo>
                    <a:pt x="170319" y="247649"/>
                  </a:lnTo>
                  <a:lnTo>
                    <a:pt x="180568" y="257809"/>
                  </a:lnTo>
                  <a:lnTo>
                    <a:pt x="180568" y="287019"/>
                  </a:lnTo>
                  <a:lnTo>
                    <a:pt x="201752" y="287019"/>
                  </a:lnTo>
                  <a:lnTo>
                    <a:pt x="201752" y="264159"/>
                  </a:lnTo>
                  <a:lnTo>
                    <a:pt x="255841" y="264159"/>
                  </a:lnTo>
                  <a:lnTo>
                    <a:pt x="255841" y="259079"/>
                  </a:lnTo>
                  <a:lnTo>
                    <a:pt x="266839" y="248919"/>
                  </a:lnTo>
                  <a:lnTo>
                    <a:pt x="269786" y="243839"/>
                  </a:lnTo>
                  <a:lnTo>
                    <a:pt x="195186" y="243839"/>
                  </a:lnTo>
                  <a:lnTo>
                    <a:pt x="187871" y="236219"/>
                  </a:lnTo>
                  <a:lnTo>
                    <a:pt x="187871" y="210819"/>
                  </a:lnTo>
                  <a:close/>
                </a:path>
                <a:path w="684529" h="641350">
                  <a:moveTo>
                    <a:pt x="675500" y="210819"/>
                  </a:moveTo>
                  <a:lnTo>
                    <a:pt x="654989" y="210819"/>
                  </a:lnTo>
                  <a:lnTo>
                    <a:pt x="655726" y="212089"/>
                  </a:lnTo>
                  <a:lnTo>
                    <a:pt x="663028" y="287019"/>
                  </a:lnTo>
                  <a:lnTo>
                    <a:pt x="682699" y="287019"/>
                  </a:lnTo>
                  <a:lnTo>
                    <a:pt x="675500" y="210819"/>
                  </a:lnTo>
                  <a:close/>
                </a:path>
                <a:path w="684529" h="641350">
                  <a:moveTo>
                    <a:pt x="269786" y="210819"/>
                  </a:moveTo>
                  <a:lnTo>
                    <a:pt x="248538" y="210819"/>
                  </a:lnTo>
                  <a:lnTo>
                    <a:pt x="248538" y="236219"/>
                  </a:lnTo>
                  <a:lnTo>
                    <a:pt x="241236" y="243839"/>
                  </a:lnTo>
                  <a:lnTo>
                    <a:pt x="269786" y="243839"/>
                  </a:lnTo>
                  <a:lnTo>
                    <a:pt x="269786" y="210819"/>
                  </a:lnTo>
                  <a:close/>
                </a:path>
                <a:path w="684529" h="641350">
                  <a:moveTo>
                    <a:pt x="675058" y="209549"/>
                  </a:moveTo>
                  <a:lnTo>
                    <a:pt x="497077" y="209549"/>
                  </a:lnTo>
                  <a:lnTo>
                    <a:pt x="497077" y="236219"/>
                  </a:lnTo>
                  <a:lnTo>
                    <a:pt x="489762" y="243839"/>
                  </a:lnTo>
                  <a:lnTo>
                    <a:pt x="516839" y="243839"/>
                  </a:lnTo>
                  <a:lnTo>
                    <a:pt x="516839" y="210819"/>
                  </a:lnTo>
                  <a:lnTo>
                    <a:pt x="675500" y="210819"/>
                  </a:lnTo>
                  <a:lnTo>
                    <a:pt x="675058" y="209549"/>
                  </a:lnTo>
                  <a:close/>
                </a:path>
                <a:path w="684529" h="641350">
                  <a:moveTo>
                    <a:pt x="555504" y="160019"/>
                  </a:moveTo>
                  <a:lnTo>
                    <a:pt x="535139" y="160019"/>
                  </a:lnTo>
                  <a:lnTo>
                    <a:pt x="537286" y="162559"/>
                  </a:lnTo>
                  <a:lnTo>
                    <a:pt x="537286" y="187959"/>
                  </a:lnTo>
                  <a:lnTo>
                    <a:pt x="535139" y="190499"/>
                  </a:lnTo>
                  <a:lnTo>
                    <a:pt x="556323" y="190499"/>
                  </a:lnTo>
                  <a:lnTo>
                    <a:pt x="556323" y="163829"/>
                  </a:lnTo>
                  <a:lnTo>
                    <a:pt x="555504" y="160019"/>
                  </a:lnTo>
                  <a:close/>
                </a:path>
                <a:path w="684529" h="641350">
                  <a:moveTo>
                    <a:pt x="244182" y="80009"/>
                  </a:moveTo>
                  <a:lnTo>
                    <a:pt x="238899" y="80009"/>
                  </a:lnTo>
                  <a:lnTo>
                    <a:pt x="236562" y="81279"/>
                  </a:lnTo>
                  <a:lnTo>
                    <a:pt x="234657" y="82549"/>
                  </a:lnTo>
                  <a:lnTo>
                    <a:pt x="158648" y="140969"/>
                  </a:lnTo>
                  <a:lnTo>
                    <a:pt x="192976" y="140969"/>
                  </a:lnTo>
                  <a:lnTo>
                    <a:pt x="247802" y="99059"/>
                  </a:lnTo>
                  <a:lnTo>
                    <a:pt x="252221" y="95249"/>
                  </a:lnTo>
                  <a:lnTo>
                    <a:pt x="252958" y="88899"/>
                  </a:lnTo>
                  <a:lnTo>
                    <a:pt x="249275" y="83819"/>
                  </a:lnTo>
                  <a:lnTo>
                    <a:pt x="247180" y="81279"/>
                  </a:lnTo>
                  <a:lnTo>
                    <a:pt x="244182" y="80009"/>
                  </a:lnTo>
                  <a:close/>
                </a:path>
                <a:path w="684529" h="641350">
                  <a:moveTo>
                    <a:pt x="375478" y="24129"/>
                  </a:moveTo>
                  <a:lnTo>
                    <a:pt x="341375" y="24129"/>
                  </a:lnTo>
                  <a:lnTo>
                    <a:pt x="492709" y="140969"/>
                  </a:lnTo>
                  <a:lnTo>
                    <a:pt x="524154" y="140969"/>
                  </a:lnTo>
                  <a:lnTo>
                    <a:pt x="375478" y="24129"/>
                  </a:lnTo>
                  <a:close/>
                </a:path>
                <a:path w="684529" h="641350">
                  <a:moveTo>
                    <a:pt x="343954" y="0"/>
                  </a:moveTo>
                  <a:lnTo>
                    <a:pt x="339585" y="0"/>
                  </a:lnTo>
                  <a:lnTo>
                    <a:pt x="337375" y="1269"/>
                  </a:lnTo>
                  <a:lnTo>
                    <a:pt x="335533" y="2539"/>
                  </a:lnTo>
                  <a:lnTo>
                    <a:pt x="271195" y="53339"/>
                  </a:lnTo>
                  <a:lnTo>
                    <a:pt x="266839" y="57149"/>
                  </a:lnTo>
                  <a:lnTo>
                    <a:pt x="266090" y="63499"/>
                  </a:lnTo>
                  <a:lnTo>
                    <a:pt x="271805" y="69849"/>
                  </a:lnTo>
                  <a:lnTo>
                    <a:pt x="274624" y="71119"/>
                  </a:lnTo>
                  <a:lnTo>
                    <a:pt x="282181" y="71119"/>
                  </a:lnTo>
                  <a:lnTo>
                    <a:pt x="284391" y="68579"/>
                  </a:lnTo>
                  <a:lnTo>
                    <a:pt x="341375" y="24129"/>
                  </a:lnTo>
                  <a:lnTo>
                    <a:pt x="375478" y="24129"/>
                  </a:lnTo>
                  <a:lnTo>
                    <a:pt x="348005" y="2539"/>
                  </a:lnTo>
                  <a:lnTo>
                    <a:pt x="346163" y="1269"/>
                  </a:lnTo>
                  <a:lnTo>
                    <a:pt x="3439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1371600">
                <a:defRPr/>
              </a:pPr>
              <a:endParaRPr sz="27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3427" y="3800858"/>
              <a:ext cx="92913" cy="1233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97277" y="3697220"/>
              <a:ext cx="98996" cy="9905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2411561" y="2695466"/>
            <a:ext cx="4596279" cy="710772"/>
          </a:xfrm>
          <a:prstGeom prst="rect">
            <a:avLst/>
          </a:prstGeom>
        </p:spPr>
        <p:txBody>
          <a:bodyPr vert="horz" wrap="square" lIns="0" tIns="18098" rIns="0" bIns="0" rtlCol="0">
            <a:spAutoFit/>
          </a:bodyPr>
          <a:lstStyle/>
          <a:p>
            <a:pPr marL="474345" defTabSz="1371600">
              <a:spcBef>
                <a:spcPts val="1388"/>
              </a:spcBef>
              <a:defRPr/>
            </a:pPr>
            <a:r>
              <a:rPr lang="zh-TW" altLang="en-US" sz="4500" b="1" dirty="0">
                <a:solidFill>
                  <a:srgbClr val="FF887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性別平等教育日</a:t>
            </a:r>
            <a:endParaRPr sz="45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578404" y="5229817"/>
            <a:ext cx="4429436" cy="313547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7620">
              <a:lnSpc>
                <a:spcPct val="150000"/>
              </a:lnSpc>
              <a:spcBef>
                <a:spcPts val="150"/>
              </a:spcBef>
            </a:pPr>
            <a:r>
              <a:rPr lang="zh-TW" altLang="en-US" sz="2700" b="1" spc="53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希望透過性別平等教育法，讓學校注意性別弱勢者處境，建立性別平等之教育資源與環境，所以將</a:t>
            </a:r>
            <a:r>
              <a:rPr lang="en-US" altLang="zh-TW" sz="2700" b="1" spc="53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4</a:t>
            </a:r>
            <a:r>
              <a:rPr lang="zh-TW" altLang="en-US" sz="2700" b="1" spc="53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月</a:t>
            </a:r>
            <a:r>
              <a:rPr lang="en-US" altLang="zh-TW" sz="2700" b="1" spc="53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20</a:t>
            </a:r>
            <a:r>
              <a:rPr lang="zh-TW" altLang="en-US" sz="2700" b="1" spc="53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日訂為性別平等教育日。</a:t>
            </a:r>
            <a:endParaRPr sz="2700" b="1" dirty="0">
              <a:solidFill>
                <a:srgbClr val="0099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28816" y="2793491"/>
            <a:ext cx="0" cy="6175056"/>
          </a:xfrm>
          <a:custGeom>
            <a:avLst/>
            <a:gdLst/>
            <a:ahLst/>
            <a:cxnLst/>
            <a:rect l="l" t="t" r="r" b="b"/>
            <a:pathLst>
              <a:path h="4116704">
                <a:moveTo>
                  <a:pt x="0" y="0"/>
                </a:moveTo>
                <a:lnTo>
                  <a:pt x="0" y="4116260"/>
                </a:lnTo>
              </a:path>
            </a:pathLst>
          </a:custGeom>
          <a:ln w="6096">
            <a:solidFill>
              <a:srgbClr val="D34817"/>
            </a:solidFill>
          </a:ln>
        </p:spPr>
        <p:txBody>
          <a:bodyPr wrap="square" lIns="0" tIns="0" rIns="0" bIns="0" rtlCol="0"/>
          <a:lstStyle/>
          <a:p>
            <a:pPr defTabSz="1371600">
              <a:defRPr/>
            </a:pPr>
            <a:endParaRPr sz="27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921489" y="2793491"/>
            <a:ext cx="0" cy="6175056"/>
          </a:xfrm>
          <a:custGeom>
            <a:avLst/>
            <a:gdLst/>
            <a:ahLst/>
            <a:cxnLst/>
            <a:rect l="l" t="t" r="r" b="b"/>
            <a:pathLst>
              <a:path h="4116704">
                <a:moveTo>
                  <a:pt x="0" y="0"/>
                </a:moveTo>
                <a:lnTo>
                  <a:pt x="0" y="4116260"/>
                </a:lnTo>
              </a:path>
            </a:pathLst>
          </a:custGeom>
          <a:ln w="6096">
            <a:solidFill>
              <a:srgbClr val="D34817"/>
            </a:solidFill>
          </a:ln>
        </p:spPr>
        <p:txBody>
          <a:bodyPr wrap="square" lIns="0" tIns="0" rIns="0" bIns="0" rtlCol="0"/>
          <a:lstStyle/>
          <a:p>
            <a:pPr defTabSz="1371600">
              <a:defRPr/>
            </a:pPr>
            <a:endParaRPr sz="27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Freeform 11"/>
          <p:cNvSpPr>
            <a:spLocks noEditPoints="1"/>
          </p:cNvSpPr>
          <p:nvPr/>
        </p:nvSpPr>
        <p:spPr bwMode="auto">
          <a:xfrm>
            <a:off x="3408851" y="3812063"/>
            <a:ext cx="905729" cy="883197"/>
          </a:xfrm>
          <a:custGeom>
            <a:avLst/>
            <a:gdLst>
              <a:gd name="T0" fmla="*/ 2030 w 5312"/>
              <a:gd name="T1" fmla="*/ 644 h 4753"/>
              <a:gd name="T2" fmla="*/ 1477 w 5312"/>
              <a:gd name="T3" fmla="*/ 1718 h 4753"/>
              <a:gd name="T4" fmla="*/ 1375 w 5312"/>
              <a:gd name="T5" fmla="*/ 2301 h 4753"/>
              <a:gd name="T6" fmla="*/ 1117 w 5312"/>
              <a:gd name="T7" fmla="*/ 2283 h 4753"/>
              <a:gd name="T8" fmla="*/ 708 w 5312"/>
              <a:gd name="T9" fmla="*/ 1916 h 4753"/>
              <a:gd name="T10" fmla="*/ 205 w 5312"/>
              <a:gd name="T11" fmla="*/ 2824 h 4753"/>
              <a:gd name="T12" fmla="*/ 245 w 5312"/>
              <a:gd name="T13" fmla="*/ 4058 h 4753"/>
              <a:gd name="T14" fmla="*/ 627 w 5312"/>
              <a:gd name="T15" fmla="*/ 4622 h 4753"/>
              <a:gd name="T16" fmla="*/ 1291 w 5312"/>
              <a:gd name="T17" fmla="*/ 4136 h 4753"/>
              <a:gd name="T18" fmla="*/ 1619 w 5312"/>
              <a:gd name="T19" fmla="*/ 3330 h 4753"/>
              <a:gd name="T20" fmla="*/ 2334 w 5312"/>
              <a:gd name="T21" fmla="*/ 2807 h 4753"/>
              <a:gd name="T22" fmla="*/ 2544 w 5312"/>
              <a:gd name="T23" fmla="*/ 2121 h 4753"/>
              <a:gd name="T24" fmla="*/ 2613 w 5312"/>
              <a:gd name="T25" fmla="*/ 1969 h 4753"/>
              <a:gd name="T26" fmla="*/ 2952 w 5312"/>
              <a:gd name="T27" fmla="*/ 2264 h 4753"/>
              <a:gd name="T28" fmla="*/ 3306 w 5312"/>
              <a:gd name="T29" fmla="*/ 3037 h 4753"/>
              <a:gd name="T30" fmla="*/ 3563 w 5312"/>
              <a:gd name="T31" fmla="*/ 3244 h 4753"/>
              <a:gd name="T32" fmla="*/ 3880 w 5312"/>
              <a:gd name="T33" fmla="*/ 2835 h 4753"/>
              <a:gd name="T34" fmla="*/ 4022 w 5312"/>
              <a:gd name="T35" fmla="*/ 3455 h 4753"/>
              <a:gd name="T36" fmla="*/ 3830 w 5312"/>
              <a:gd name="T37" fmla="*/ 4353 h 4753"/>
              <a:gd name="T38" fmla="*/ 4762 w 5312"/>
              <a:gd name="T39" fmla="*/ 4463 h 4753"/>
              <a:gd name="T40" fmla="*/ 5181 w 5312"/>
              <a:gd name="T41" fmla="*/ 3706 h 4753"/>
              <a:gd name="T42" fmla="*/ 4877 w 5312"/>
              <a:gd name="T43" fmla="*/ 2764 h 4753"/>
              <a:gd name="T44" fmla="*/ 4507 w 5312"/>
              <a:gd name="T45" fmla="*/ 1843 h 4753"/>
              <a:gd name="T46" fmla="*/ 4219 w 5312"/>
              <a:gd name="T47" fmla="*/ 1684 h 4753"/>
              <a:gd name="T48" fmla="*/ 3974 w 5312"/>
              <a:gd name="T49" fmla="*/ 2157 h 4753"/>
              <a:gd name="T50" fmla="*/ 3848 w 5312"/>
              <a:gd name="T51" fmla="*/ 2157 h 4753"/>
              <a:gd name="T52" fmla="*/ 3493 w 5312"/>
              <a:gd name="T53" fmla="*/ 1536 h 4753"/>
              <a:gd name="T54" fmla="*/ 2878 w 5312"/>
              <a:gd name="T55" fmla="*/ 903 h 4753"/>
              <a:gd name="T56" fmla="*/ 2828 w 5312"/>
              <a:gd name="T57" fmla="*/ 205 h 4753"/>
              <a:gd name="T58" fmla="*/ 3011 w 5312"/>
              <a:gd name="T59" fmla="*/ 129 h 4753"/>
              <a:gd name="T60" fmla="*/ 2899 w 5312"/>
              <a:gd name="T61" fmla="*/ 671 h 4753"/>
              <a:gd name="T62" fmla="*/ 3395 w 5312"/>
              <a:gd name="T63" fmla="*/ 1259 h 4753"/>
              <a:gd name="T64" fmla="*/ 3955 w 5312"/>
              <a:gd name="T65" fmla="*/ 1875 h 4753"/>
              <a:gd name="T66" fmla="*/ 4412 w 5312"/>
              <a:gd name="T67" fmla="*/ 1432 h 4753"/>
              <a:gd name="T68" fmla="*/ 4712 w 5312"/>
              <a:gd name="T69" fmla="*/ 1359 h 4753"/>
              <a:gd name="T70" fmla="*/ 4649 w 5312"/>
              <a:gd name="T71" fmla="*/ 1599 h 4753"/>
              <a:gd name="T72" fmla="*/ 4819 w 5312"/>
              <a:gd name="T73" fmla="*/ 2466 h 4753"/>
              <a:gd name="T74" fmla="*/ 5296 w 5312"/>
              <a:gd name="T75" fmla="*/ 3374 h 4753"/>
              <a:gd name="T76" fmla="*/ 5052 w 5312"/>
              <a:gd name="T77" fmla="*/ 4288 h 4753"/>
              <a:gd name="T78" fmla="*/ 4654 w 5312"/>
              <a:gd name="T79" fmla="*/ 4733 h 4753"/>
              <a:gd name="T80" fmla="*/ 3537 w 5312"/>
              <a:gd name="T81" fmla="*/ 4644 h 4753"/>
              <a:gd name="T82" fmla="*/ 3808 w 5312"/>
              <a:gd name="T83" fmla="*/ 4107 h 4753"/>
              <a:gd name="T84" fmla="*/ 3864 w 5312"/>
              <a:gd name="T85" fmla="*/ 3206 h 4753"/>
              <a:gd name="T86" fmla="*/ 3437 w 5312"/>
              <a:gd name="T87" fmla="*/ 3555 h 4753"/>
              <a:gd name="T88" fmla="*/ 3223 w 5312"/>
              <a:gd name="T89" fmla="*/ 3587 h 4753"/>
              <a:gd name="T90" fmla="*/ 3182 w 5312"/>
              <a:gd name="T91" fmla="*/ 3011 h 4753"/>
              <a:gd name="T92" fmla="*/ 2754 w 5312"/>
              <a:gd name="T93" fmla="*/ 2231 h 4753"/>
              <a:gd name="T94" fmla="*/ 2523 w 5312"/>
              <a:gd name="T95" fmla="*/ 2759 h 4753"/>
              <a:gd name="T96" fmla="*/ 1856 w 5312"/>
              <a:gd name="T97" fmla="*/ 3295 h 4753"/>
              <a:gd name="T98" fmla="*/ 1398 w 5312"/>
              <a:gd name="T99" fmla="*/ 4013 h 4753"/>
              <a:gd name="T100" fmla="*/ 1675 w 5312"/>
              <a:gd name="T101" fmla="*/ 4579 h 4753"/>
              <a:gd name="T102" fmla="*/ 1743 w 5312"/>
              <a:gd name="T103" fmla="*/ 4749 h 4753"/>
              <a:gd name="T104" fmla="*/ 413 w 5312"/>
              <a:gd name="T105" fmla="*/ 4570 h 4753"/>
              <a:gd name="T106" fmla="*/ 26 w 5312"/>
              <a:gd name="T107" fmla="*/ 3709 h 4753"/>
              <a:gd name="T108" fmla="*/ 195 w 5312"/>
              <a:gd name="T109" fmla="*/ 2515 h 4753"/>
              <a:gd name="T110" fmla="*/ 646 w 5312"/>
              <a:gd name="T111" fmla="*/ 1804 h 4753"/>
              <a:gd name="T112" fmla="*/ 829 w 5312"/>
              <a:gd name="T113" fmla="*/ 1754 h 4753"/>
              <a:gd name="T114" fmla="*/ 1106 w 5312"/>
              <a:gd name="T115" fmla="*/ 2147 h 4753"/>
              <a:gd name="T116" fmla="*/ 1377 w 5312"/>
              <a:gd name="T117" fmla="*/ 1629 h 4753"/>
              <a:gd name="T118" fmla="*/ 1985 w 5312"/>
              <a:gd name="T119" fmla="*/ 524 h 4753"/>
              <a:gd name="T120" fmla="*/ 2808 w 5312"/>
              <a:gd name="T121" fmla="*/ 53 h 4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312" h="4753">
                <a:moveTo>
                  <a:pt x="2849" y="165"/>
                </a:moveTo>
                <a:lnTo>
                  <a:pt x="2791" y="186"/>
                </a:lnTo>
                <a:lnTo>
                  <a:pt x="2726" y="210"/>
                </a:lnTo>
                <a:lnTo>
                  <a:pt x="2657" y="239"/>
                </a:lnTo>
                <a:lnTo>
                  <a:pt x="2583" y="273"/>
                </a:lnTo>
                <a:lnTo>
                  <a:pt x="2505" y="311"/>
                </a:lnTo>
                <a:lnTo>
                  <a:pt x="2426" y="354"/>
                </a:lnTo>
                <a:lnTo>
                  <a:pt x="2346" y="401"/>
                </a:lnTo>
                <a:lnTo>
                  <a:pt x="2265" y="455"/>
                </a:lnTo>
                <a:lnTo>
                  <a:pt x="2184" y="513"/>
                </a:lnTo>
                <a:lnTo>
                  <a:pt x="2105" y="576"/>
                </a:lnTo>
                <a:lnTo>
                  <a:pt x="2030" y="644"/>
                </a:lnTo>
                <a:lnTo>
                  <a:pt x="1957" y="718"/>
                </a:lnTo>
                <a:lnTo>
                  <a:pt x="1888" y="799"/>
                </a:lnTo>
                <a:lnTo>
                  <a:pt x="1827" y="885"/>
                </a:lnTo>
                <a:lnTo>
                  <a:pt x="1770" y="976"/>
                </a:lnTo>
                <a:lnTo>
                  <a:pt x="1719" y="1068"/>
                </a:lnTo>
                <a:lnTo>
                  <a:pt x="1672" y="1162"/>
                </a:lnTo>
                <a:lnTo>
                  <a:pt x="1630" y="1256"/>
                </a:lnTo>
                <a:lnTo>
                  <a:pt x="1591" y="1351"/>
                </a:lnTo>
                <a:lnTo>
                  <a:pt x="1557" y="1445"/>
                </a:lnTo>
                <a:lnTo>
                  <a:pt x="1527" y="1539"/>
                </a:lnTo>
                <a:lnTo>
                  <a:pt x="1501" y="1629"/>
                </a:lnTo>
                <a:lnTo>
                  <a:pt x="1477" y="1718"/>
                </a:lnTo>
                <a:lnTo>
                  <a:pt x="1457" y="1803"/>
                </a:lnTo>
                <a:lnTo>
                  <a:pt x="1440" y="1883"/>
                </a:lnTo>
                <a:lnTo>
                  <a:pt x="1425" y="1958"/>
                </a:lnTo>
                <a:lnTo>
                  <a:pt x="1412" y="2028"/>
                </a:lnTo>
                <a:lnTo>
                  <a:pt x="1403" y="2091"/>
                </a:lnTo>
                <a:lnTo>
                  <a:pt x="1394" y="2146"/>
                </a:lnTo>
                <a:lnTo>
                  <a:pt x="1388" y="2193"/>
                </a:lnTo>
                <a:lnTo>
                  <a:pt x="1385" y="2231"/>
                </a:lnTo>
                <a:lnTo>
                  <a:pt x="1382" y="2261"/>
                </a:lnTo>
                <a:lnTo>
                  <a:pt x="1380" y="2278"/>
                </a:lnTo>
                <a:lnTo>
                  <a:pt x="1378" y="2285"/>
                </a:lnTo>
                <a:lnTo>
                  <a:pt x="1375" y="2301"/>
                </a:lnTo>
                <a:lnTo>
                  <a:pt x="1369" y="2316"/>
                </a:lnTo>
                <a:lnTo>
                  <a:pt x="1357" y="2327"/>
                </a:lnTo>
                <a:lnTo>
                  <a:pt x="1345" y="2335"/>
                </a:lnTo>
                <a:lnTo>
                  <a:pt x="1328" y="2340"/>
                </a:lnTo>
                <a:lnTo>
                  <a:pt x="1312" y="2340"/>
                </a:lnTo>
                <a:lnTo>
                  <a:pt x="1306" y="2338"/>
                </a:lnTo>
                <a:lnTo>
                  <a:pt x="1290" y="2337"/>
                </a:lnTo>
                <a:lnTo>
                  <a:pt x="1266" y="2332"/>
                </a:lnTo>
                <a:lnTo>
                  <a:pt x="1236" y="2324"/>
                </a:lnTo>
                <a:lnTo>
                  <a:pt x="1201" y="2314"/>
                </a:lnTo>
                <a:lnTo>
                  <a:pt x="1161" y="2299"/>
                </a:lnTo>
                <a:lnTo>
                  <a:pt x="1117" y="2283"/>
                </a:lnTo>
                <a:lnTo>
                  <a:pt x="1072" y="2262"/>
                </a:lnTo>
                <a:lnTo>
                  <a:pt x="1025" y="2238"/>
                </a:lnTo>
                <a:lnTo>
                  <a:pt x="979" y="2209"/>
                </a:lnTo>
                <a:lnTo>
                  <a:pt x="933" y="2175"/>
                </a:lnTo>
                <a:lnTo>
                  <a:pt x="890" y="2134"/>
                </a:lnTo>
                <a:lnTo>
                  <a:pt x="853" y="2092"/>
                </a:lnTo>
                <a:lnTo>
                  <a:pt x="821" y="2049"/>
                </a:lnTo>
                <a:lnTo>
                  <a:pt x="793" y="2005"/>
                </a:lnTo>
                <a:lnTo>
                  <a:pt x="771" y="1961"/>
                </a:lnTo>
                <a:lnTo>
                  <a:pt x="753" y="1917"/>
                </a:lnTo>
                <a:lnTo>
                  <a:pt x="738" y="1879"/>
                </a:lnTo>
                <a:lnTo>
                  <a:pt x="708" y="1916"/>
                </a:lnTo>
                <a:lnTo>
                  <a:pt x="671" y="1961"/>
                </a:lnTo>
                <a:lnTo>
                  <a:pt x="632" y="2013"/>
                </a:lnTo>
                <a:lnTo>
                  <a:pt x="588" y="2071"/>
                </a:lnTo>
                <a:lnTo>
                  <a:pt x="545" y="2134"/>
                </a:lnTo>
                <a:lnTo>
                  <a:pt x="498" y="2204"/>
                </a:lnTo>
                <a:lnTo>
                  <a:pt x="453" y="2278"/>
                </a:lnTo>
                <a:lnTo>
                  <a:pt x="406" y="2358"/>
                </a:lnTo>
                <a:lnTo>
                  <a:pt x="361" y="2443"/>
                </a:lnTo>
                <a:lnTo>
                  <a:pt x="318" y="2532"/>
                </a:lnTo>
                <a:lnTo>
                  <a:pt x="277" y="2625"/>
                </a:lnTo>
                <a:lnTo>
                  <a:pt x="239" y="2722"/>
                </a:lnTo>
                <a:lnTo>
                  <a:pt x="205" y="2824"/>
                </a:lnTo>
                <a:lnTo>
                  <a:pt x="176" y="2927"/>
                </a:lnTo>
                <a:lnTo>
                  <a:pt x="152" y="3036"/>
                </a:lnTo>
                <a:lnTo>
                  <a:pt x="132" y="3146"/>
                </a:lnTo>
                <a:lnTo>
                  <a:pt x="121" y="3257"/>
                </a:lnTo>
                <a:lnTo>
                  <a:pt x="118" y="3374"/>
                </a:lnTo>
                <a:lnTo>
                  <a:pt x="121" y="3487"/>
                </a:lnTo>
                <a:lnTo>
                  <a:pt x="131" y="3597"/>
                </a:lnTo>
                <a:lnTo>
                  <a:pt x="145" y="3701"/>
                </a:lnTo>
                <a:lnTo>
                  <a:pt x="164" y="3798"/>
                </a:lnTo>
                <a:lnTo>
                  <a:pt x="187" y="3890"/>
                </a:lnTo>
                <a:lnTo>
                  <a:pt x="214" y="3977"/>
                </a:lnTo>
                <a:lnTo>
                  <a:pt x="245" y="4058"/>
                </a:lnTo>
                <a:lnTo>
                  <a:pt x="277" y="4134"/>
                </a:lnTo>
                <a:lnTo>
                  <a:pt x="313" y="4206"/>
                </a:lnTo>
                <a:lnTo>
                  <a:pt x="348" y="4270"/>
                </a:lnTo>
                <a:lnTo>
                  <a:pt x="385" y="4330"/>
                </a:lnTo>
                <a:lnTo>
                  <a:pt x="421" y="4385"/>
                </a:lnTo>
                <a:lnTo>
                  <a:pt x="456" y="4434"/>
                </a:lnTo>
                <a:lnTo>
                  <a:pt x="492" y="4479"/>
                </a:lnTo>
                <a:lnTo>
                  <a:pt x="526" y="4518"/>
                </a:lnTo>
                <a:lnTo>
                  <a:pt x="556" y="4552"/>
                </a:lnTo>
                <a:lnTo>
                  <a:pt x="584" y="4579"/>
                </a:lnTo>
                <a:lnTo>
                  <a:pt x="608" y="4604"/>
                </a:lnTo>
                <a:lnTo>
                  <a:pt x="627" y="4622"/>
                </a:lnTo>
                <a:lnTo>
                  <a:pt x="643" y="4635"/>
                </a:lnTo>
                <a:lnTo>
                  <a:pt x="1565" y="4635"/>
                </a:lnTo>
                <a:lnTo>
                  <a:pt x="1533" y="4602"/>
                </a:lnTo>
                <a:lnTo>
                  <a:pt x="1501" y="4565"/>
                </a:lnTo>
                <a:lnTo>
                  <a:pt x="1469" y="4524"/>
                </a:lnTo>
                <a:lnTo>
                  <a:pt x="1436" y="4481"/>
                </a:lnTo>
                <a:lnTo>
                  <a:pt x="1406" y="4432"/>
                </a:lnTo>
                <a:lnTo>
                  <a:pt x="1375" y="4380"/>
                </a:lnTo>
                <a:lnTo>
                  <a:pt x="1349" y="4324"/>
                </a:lnTo>
                <a:lnTo>
                  <a:pt x="1325" y="4266"/>
                </a:lnTo>
                <a:lnTo>
                  <a:pt x="1306" y="4202"/>
                </a:lnTo>
                <a:lnTo>
                  <a:pt x="1291" y="4136"/>
                </a:lnTo>
                <a:lnTo>
                  <a:pt x="1283" y="4068"/>
                </a:lnTo>
                <a:lnTo>
                  <a:pt x="1280" y="3995"/>
                </a:lnTo>
                <a:lnTo>
                  <a:pt x="1285" y="3919"/>
                </a:lnTo>
                <a:lnTo>
                  <a:pt x="1298" y="3842"/>
                </a:lnTo>
                <a:lnTo>
                  <a:pt x="1319" y="3761"/>
                </a:lnTo>
                <a:lnTo>
                  <a:pt x="1345" y="3688"/>
                </a:lnTo>
                <a:lnTo>
                  <a:pt x="1378" y="3620"/>
                </a:lnTo>
                <a:lnTo>
                  <a:pt x="1417" y="3555"/>
                </a:lnTo>
                <a:lnTo>
                  <a:pt x="1461" y="3494"/>
                </a:lnTo>
                <a:lnTo>
                  <a:pt x="1509" y="3437"/>
                </a:lnTo>
                <a:lnTo>
                  <a:pt x="1562" y="3382"/>
                </a:lnTo>
                <a:lnTo>
                  <a:pt x="1619" y="3330"/>
                </a:lnTo>
                <a:lnTo>
                  <a:pt x="1677" y="3282"/>
                </a:lnTo>
                <a:lnTo>
                  <a:pt x="1738" y="3235"/>
                </a:lnTo>
                <a:lnTo>
                  <a:pt x="1799" y="3191"/>
                </a:lnTo>
                <a:lnTo>
                  <a:pt x="1862" y="3147"/>
                </a:lnTo>
                <a:lnTo>
                  <a:pt x="1925" y="3105"/>
                </a:lnTo>
                <a:lnTo>
                  <a:pt x="1986" y="3065"/>
                </a:lnTo>
                <a:lnTo>
                  <a:pt x="2051" y="3023"/>
                </a:lnTo>
                <a:lnTo>
                  <a:pt x="2113" y="2981"/>
                </a:lnTo>
                <a:lnTo>
                  <a:pt x="2175" y="2937"/>
                </a:lnTo>
                <a:lnTo>
                  <a:pt x="2233" y="2895"/>
                </a:lnTo>
                <a:lnTo>
                  <a:pt x="2286" y="2851"/>
                </a:lnTo>
                <a:lnTo>
                  <a:pt x="2334" y="2807"/>
                </a:lnTo>
                <a:lnTo>
                  <a:pt x="2376" y="2762"/>
                </a:lnTo>
                <a:lnTo>
                  <a:pt x="2412" y="2715"/>
                </a:lnTo>
                <a:lnTo>
                  <a:pt x="2439" y="2667"/>
                </a:lnTo>
                <a:lnTo>
                  <a:pt x="2458" y="2615"/>
                </a:lnTo>
                <a:lnTo>
                  <a:pt x="2483" y="2529"/>
                </a:lnTo>
                <a:lnTo>
                  <a:pt x="2502" y="2448"/>
                </a:lnTo>
                <a:lnTo>
                  <a:pt x="2517" y="2377"/>
                </a:lnTo>
                <a:lnTo>
                  <a:pt x="2528" y="2311"/>
                </a:lnTo>
                <a:lnTo>
                  <a:pt x="2536" y="2254"/>
                </a:lnTo>
                <a:lnTo>
                  <a:pt x="2541" y="2202"/>
                </a:lnTo>
                <a:lnTo>
                  <a:pt x="2542" y="2159"/>
                </a:lnTo>
                <a:lnTo>
                  <a:pt x="2544" y="2121"/>
                </a:lnTo>
                <a:lnTo>
                  <a:pt x="2542" y="2091"/>
                </a:lnTo>
                <a:lnTo>
                  <a:pt x="2542" y="2068"/>
                </a:lnTo>
                <a:lnTo>
                  <a:pt x="2541" y="2052"/>
                </a:lnTo>
                <a:lnTo>
                  <a:pt x="2539" y="2040"/>
                </a:lnTo>
                <a:lnTo>
                  <a:pt x="2539" y="2037"/>
                </a:lnTo>
                <a:lnTo>
                  <a:pt x="2537" y="2019"/>
                </a:lnTo>
                <a:lnTo>
                  <a:pt x="2542" y="2003"/>
                </a:lnTo>
                <a:lnTo>
                  <a:pt x="2550" y="1989"/>
                </a:lnTo>
                <a:lnTo>
                  <a:pt x="2563" y="1976"/>
                </a:lnTo>
                <a:lnTo>
                  <a:pt x="2579" y="1969"/>
                </a:lnTo>
                <a:lnTo>
                  <a:pt x="2597" y="1966"/>
                </a:lnTo>
                <a:lnTo>
                  <a:pt x="2613" y="1969"/>
                </a:lnTo>
                <a:lnTo>
                  <a:pt x="2629" y="1977"/>
                </a:lnTo>
                <a:lnTo>
                  <a:pt x="2636" y="1982"/>
                </a:lnTo>
                <a:lnTo>
                  <a:pt x="2649" y="1992"/>
                </a:lnTo>
                <a:lnTo>
                  <a:pt x="2668" y="2006"/>
                </a:lnTo>
                <a:lnTo>
                  <a:pt x="2692" y="2024"/>
                </a:lnTo>
                <a:lnTo>
                  <a:pt x="2721" y="2049"/>
                </a:lnTo>
                <a:lnTo>
                  <a:pt x="2754" y="2076"/>
                </a:lnTo>
                <a:lnTo>
                  <a:pt x="2791" y="2107"/>
                </a:lnTo>
                <a:lnTo>
                  <a:pt x="2829" y="2141"/>
                </a:lnTo>
                <a:lnTo>
                  <a:pt x="2870" y="2180"/>
                </a:lnTo>
                <a:lnTo>
                  <a:pt x="2910" y="2220"/>
                </a:lnTo>
                <a:lnTo>
                  <a:pt x="2952" y="2264"/>
                </a:lnTo>
                <a:lnTo>
                  <a:pt x="2994" y="2311"/>
                </a:lnTo>
                <a:lnTo>
                  <a:pt x="3036" y="2359"/>
                </a:lnTo>
                <a:lnTo>
                  <a:pt x="3076" y="2411"/>
                </a:lnTo>
                <a:lnTo>
                  <a:pt x="3113" y="2464"/>
                </a:lnTo>
                <a:lnTo>
                  <a:pt x="3148" y="2519"/>
                </a:lnTo>
                <a:lnTo>
                  <a:pt x="3179" y="2576"/>
                </a:lnTo>
                <a:lnTo>
                  <a:pt x="3207" y="2634"/>
                </a:lnTo>
                <a:lnTo>
                  <a:pt x="3229" y="2694"/>
                </a:lnTo>
                <a:lnTo>
                  <a:pt x="3253" y="2777"/>
                </a:lnTo>
                <a:lnTo>
                  <a:pt x="3274" y="2863"/>
                </a:lnTo>
                <a:lnTo>
                  <a:pt x="3292" y="2950"/>
                </a:lnTo>
                <a:lnTo>
                  <a:pt x="3306" y="3037"/>
                </a:lnTo>
                <a:lnTo>
                  <a:pt x="3316" y="3125"/>
                </a:lnTo>
                <a:lnTo>
                  <a:pt x="3326" y="3207"/>
                </a:lnTo>
                <a:lnTo>
                  <a:pt x="3331" y="3287"/>
                </a:lnTo>
                <a:lnTo>
                  <a:pt x="3335" y="3359"/>
                </a:lnTo>
                <a:lnTo>
                  <a:pt x="3339" y="3424"/>
                </a:lnTo>
                <a:lnTo>
                  <a:pt x="3339" y="3481"/>
                </a:lnTo>
                <a:lnTo>
                  <a:pt x="3373" y="3455"/>
                </a:lnTo>
                <a:lnTo>
                  <a:pt x="3410" y="3424"/>
                </a:lnTo>
                <a:lnTo>
                  <a:pt x="3448" y="3387"/>
                </a:lnTo>
                <a:lnTo>
                  <a:pt x="3487" y="3345"/>
                </a:lnTo>
                <a:lnTo>
                  <a:pt x="3526" y="3296"/>
                </a:lnTo>
                <a:lnTo>
                  <a:pt x="3563" y="3244"/>
                </a:lnTo>
                <a:lnTo>
                  <a:pt x="3598" y="3185"/>
                </a:lnTo>
                <a:lnTo>
                  <a:pt x="3629" y="3120"/>
                </a:lnTo>
                <a:lnTo>
                  <a:pt x="3764" y="2811"/>
                </a:lnTo>
                <a:lnTo>
                  <a:pt x="3777" y="2791"/>
                </a:lnTo>
                <a:lnTo>
                  <a:pt x="3795" y="2778"/>
                </a:lnTo>
                <a:lnTo>
                  <a:pt x="3819" y="2775"/>
                </a:lnTo>
                <a:lnTo>
                  <a:pt x="3835" y="2778"/>
                </a:lnTo>
                <a:lnTo>
                  <a:pt x="3851" y="2786"/>
                </a:lnTo>
                <a:lnTo>
                  <a:pt x="3864" y="2798"/>
                </a:lnTo>
                <a:lnTo>
                  <a:pt x="3872" y="2812"/>
                </a:lnTo>
                <a:lnTo>
                  <a:pt x="3876" y="2820"/>
                </a:lnTo>
                <a:lnTo>
                  <a:pt x="3880" y="2835"/>
                </a:lnTo>
                <a:lnTo>
                  <a:pt x="3888" y="2859"/>
                </a:lnTo>
                <a:lnTo>
                  <a:pt x="3900" y="2888"/>
                </a:lnTo>
                <a:lnTo>
                  <a:pt x="3911" y="2926"/>
                </a:lnTo>
                <a:lnTo>
                  <a:pt x="3924" y="2968"/>
                </a:lnTo>
                <a:lnTo>
                  <a:pt x="3938" y="3016"/>
                </a:lnTo>
                <a:lnTo>
                  <a:pt x="3953" y="3068"/>
                </a:lnTo>
                <a:lnTo>
                  <a:pt x="3966" y="3125"/>
                </a:lnTo>
                <a:lnTo>
                  <a:pt x="3980" y="3186"/>
                </a:lnTo>
                <a:lnTo>
                  <a:pt x="3993" y="3249"/>
                </a:lnTo>
                <a:lnTo>
                  <a:pt x="4005" y="3316"/>
                </a:lnTo>
                <a:lnTo>
                  <a:pt x="4014" y="3385"/>
                </a:lnTo>
                <a:lnTo>
                  <a:pt x="4022" y="3455"/>
                </a:lnTo>
                <a:lnTo>
                  <a:pt x="4027" y="3528"/>
                </a:lnTo>
                <a:lnTo>
                  <a:pt x="4030" y="3599"/>
                </a:lnTo>
                <a:lnTo>
                  <a:pt x="4029" y="3672"/>
                </a:lnTo>
                <a:lnTo>
                  <a:pt x="4024" y="3743"/>
                </a:lnTo>
                <a:lnTo>
                  <a:pt x="4013" y="3819"/>
                </a:lnTo>
                <a:lnTo>
                  <a:pt x="3998" y="3897"/>
                </a:lnTo>
                <a:lnTo>
                  <a:pt x="3977" y="3976"/>
                </a:lnTo>
                <a:lnTo>
                  <a:pt x="3953" y="4055"/>
                </a:lnTo>
                <a:lnTo>
                  <a:pt x="3924" y="4133"/>
                </a:lnTo>
                <a:lnTo>
                  <a:pt x="3895" y="4209"/>
                </a:lnTo>
                <a:lnTo>
                  <a:pt x="3863" y="4283"/>
                </a:lnTo>
                <a:lnTo>
                  <a:pt x="3830" y="4353"/>
                </a:lnTo>
                <a:lnTo>
                  <a:pt x="3797" y="4421"/>
                </a:lnTo>
                <a:lnTo>
                  <a:pt x="3764" y="4482"/>
                </a:lnTo>
                <a:lnTo>
                  <a:pt x="3734" y="4541"/>
                </a:lnTo>
                <a:lnTo>
                  <a:pt x="3706" y="4591"/>
                </a:lnTo>
                <a:lnTo>
                  <a:pt x="3680" y="4635"/>
                </a:lnTo>
                <a:lnTo>
                  <a:pt x="4588" y="4635"/>
                </a:lnTo>
                <a:lnTo>
                  <a:pt x="4606" y="4620"/>
                </a:lnTo>
                <a:lnTo>
                  <a:pt x="4628" y="4599"/>
                </a:lnTo>
                <a:lnTo>
                  <a:pt x="4656" y="4571"/>
                </a:lnTo>
                <a:lnTo>
                  <a:pt x="4688" y="4541"/>
                </a:lnTo>
                <a:lnTo>
                  <a:pt x="4724" y="4505"/>
                </a:lnTo>
                <a:lnTo>
                  <a:pt x="4762" y="4463"/>
                </a:lnTo>
                <a:lnTo>
                  <a:pt x="4803" y="4418"/>
                </a:lnTo>
                <a:lnTo>
                  <a:pt x="4843" y="4369"/>
                </a:lnTo>
                <a:lnTo>
                  <a:pt x="4886" y="4316"/>
                </a:lnTo>
                <a:lnTo>
                  <a:pt x="4928" y="4259"/>
                </a:lnTo>
                <a:lnTo>
                  <a:pt x="4969" y="4199"/>
                </a:lnTo>
                <a:lnTo>
                  <a:pt x="5009" y="4136"/>
                </a:lnTo>
                <a:lnTo>
                  <a:pt x="5048" y="4070"/>
                </a:lnTo>
                <a:lnTo>
                  <a:pt x="5083" y="4002"/>
                </a:lnTo>
                <a:lnTo>
                  <a:pt x="5114" y="3931"/>
                </a:lnTo>
                <a:lnTo>
                  <a:pt x="5141" y="3858"/>
                </a:lnTo>
                <a:lnTo>
                  <a:pt x="5164" y="3782"/>
                </a:lnTo>
                <a:lnTo>
                  <a:pt x="5181" y="3706"/>
                </a:lnTo>
                <a:lnTo>
                  <a:pt x="5191" y="3628"/>
                </a:lnTo>
                <a:lnTo>
                  <a:pt x="5196" y="3549"/>
                </a:lnTo>
                <a:lnTo>
                  <a:pt x="5191" y="3463"/>
                </a:lnTo>
                <a:lnTo>
                  <a:pt x="5178" y="3379"/>
                </a:lnTo>
                <a:lnTo>
                  <a:pt x="5157" y="3296"/>
                </a:lnTo>
                <a:lnTo>
                  <a:pt x="5130" y="3217"/>
                </a:lnTo>
                <a:lnTo>
                  <a:pt x="5098" y="3138"/>
                </a:lnTo>
                <a:lnTo>
                  <a:pt x="5060" y="3062"/>
                </a:lnTo>
                <a:lnTo>
                  <a:pt x="5019" y="2986"/>
                </a:lnTo>
                <a:lnTo>
                  <a:pt x="4973" y="2911"/>
                </a:lnTo>
                <a:lnTo>
                  <a:pt x="4927" y="2837"/>
                </a:lnTo>
                <a:lnTo>
                  <a:pt x="4877" y="2764"/>
                </a:lnTo>
                <a:lnTo>
                  <a:pt x="4828" y="2691"/>
                </a:lnTo>
                <a:lnTo>
                  <a:pt x="4777" y="2617"/>
                </a:lnTo>
                <a:lnTo>
                  <a:pt x="4727" y="2540"/>
                </a:lnTo>
                <a:lnTo>
                  <a:pt x="4680" y="2466"/>
                </a:lnTo>
                <a:lnTo>
                  <a:pt x="4636" y="2392"/>
                </a:lnTo>
                <a:lnTo>
                  <a:pt x="4596" y="2317"/>
                </a:lnTo>
                <a:lnTo>
                  <a:pt x="4564" y="2243"/>
                </a:lnTo>
                <a:lnTo>
                  <a:pt x="4538" y="2168"/>
                </a:lnTo>
                <a:lnTo>
                  <a:pt x="4520" y="2092"/>
                </a:lnTo>
                <a:lnTo>
                  <a:pt x="4511" y="2016"/>
                </a:lnTo>
                <a:lnTo>
                  <a:pt x="4507" y="1926"/>
                </a:lnTo>
                <a:lnTo>
                  <a:pt x="4507" y="1843"/>
                </a:lnTo>
                <a:lnTo>
                  <a:pt x="4509" y="1769"/>
                </a:lnTo>
                <a:lnTo>
                  <a:pt x="4516" y="1701"/>
                </a:lnTo>
                <a:lnTo>
                  <a:pt x="4522" y="1641"/>
                </a:lnTo>
                <a:lnTo>
                  <a:pt x="4532" y="1586"/>
                </a:lnTo>
                <a:lnTo>
                  <a:pt x="4541" y="1539"/>
                </a:lnTo>
                <a:lnTo>
                  <a:pt x="4553" y="1498"/>
                </a:lnTo>
                <a:lnTo>
                  <a:pt x="4496" y="1523"/>
                </a:lnTo>
                <a:lnTo>
                  <a:pt x="4438" y="1550"/>
                </a:lnTo>
                <a:lnTo>
                  <a:pt x="4379" y="1581"/>
                </a:lnTo>
                <a:lnTo>
                  <a:pt x="4322" y="1613"/>
                </a:lnTo>
                <a:lnTo>
                  <a:pt x="4267" y="1649"/>
                </a:lnTo>
                <a:lnTo>
                  <a:pt x="4219" y="1684"/>
                </a:lnTo>
                <a:lnTo>
                  <a:pt x="4179" y="1723"/>
                </a:lnTo>
                <a:lnTo>
                  <a:pt x="4148" y="1760"/>
                </a:lnTo>
                <a:lnTo>
                  <a:pt x="4121" y="1806"/>
                </a:lnTo>
                <a:lnTo>
                  <a:pt x="4096" y="1853"/>
                </a:lnTo>
                <a:lnTo>
                  <a:pt x="4072" y="1901"/>
                </a:lnTo>
                <a:lnTo>
                  <a:pt x="4051" y="1947"/>
                </a:lnTo>
                <a:lnTo>
                  <a:pt x="4032" y="1992"/>
                </a:lnTo>
                <a:lnTo>
                  <a:pt x="4016" y="2034"/>
                </a:lnTo>
                <a:lnTo>
                  <a:pt x="4001" y="2073"/>
                </a:lnTo>
                <a:lnTo>
                  <a:pt x="3990" y="2107"/>
                </a:lnTo>
                <a:lnTo>
                  <a:pt x="3980" y="2136"/>
                </a:lnTo>
                <a:lnTo>
                  <a:pt x="3974" y="2157"/>
                </a:lnTo>
                <a:lnTo>
                  <a:pt x="3969" y="2172"/>
                </a:lnTo>
                <a:lnTo>
                  <a:pt x="3967" y="2176"/>
                </a:lnTo>
                <a:lnTo>
                  <a:pt x="3959" y="2193"/>
                </a:lnTo>
                <a:lnTo>
                  <a:pt x="3948" y="2207"/>
                </a:lnTo>
                <a:lnTo>
                  <a:pt x="3930" y="2215"/>
                </a:lnTo>
                <a:lnTo>
                  <a:pt x="3913" y="2218"/>
                </a:lnTo>
                <a:lnTo>
                  <a:pt x="3893" y="2217"/>
                </a:lnTo>
                <a:lnTo>
                  <a:pt x="3877" y="2209"/>
                </a:lnTo>
                <a:lnTo>
                  <a:pt x="3864" y="2194"/>
                </a:lnTo>
                <a:lnTo>
                  <a:pt x="3856" y="2178"/>
                </a:lnTo>
                <a:lnTo>
                  <a:pt x="3853" y="2172"/>
                </a:lnTo>
                <a:lnTo>
                  <a:pt x="3848" y="2157"/>
                </a:lnTo>
                <a:lnTo>
                  <a:pt x="3840" y="2134"/>
                </a:lnTo>
                <a:lnTo>
                  <a:pt x="3829" y="2104"/>
                </a:lnTo>
                <a:lnTo>
                  <a:pt x="3813" y="2066"/>
                </a:lnTo>
                <a:lnTo>
                  <a:pt x="3793" y="2023"/>
                </a:lnTo>
                <a:lnTo>
                  <a:pt x="3771" y="1972"/>
                </a:lnTo>
                <a:lnTo>
                  <a:pt x="3743" y="1919"/>
                </a:lnTo>
                <a:lnTo>
                  <a:pt x="3713" y="1861"/>
                </a:lnTo>
                <a:lnTo>
                  <a:pt x="3677" y="1799"/>
                </a:lnTo>
                <a:lnTo>
                  <a:pt x="3639" y="1736"/>
                </a:lnTo>
                <a:lnTo>
                  <a:pt x="3595" y="1670"/>
                </a:lnTo>
                <a:lnTo>
                  <a:pt x="3547" y="1604"/>
                </a:lnTo>
                <a:lnTo>
                  <a:pt x="3493" y="1536"/>
                </a:lnTo>
                <a:lnTo>
                  <a:pt x="3435" y="1468"/>
                </a:lnTo>
                <a:lnTo>
                  <a:pt x="3373" y="1403"/>
                </a:lnTo>
                <a:lnTo>
                  <a:pt x="3313" y="1343"/>
                </a:lnTo>
                <a:lnTo>
                  <a:pt x="3256" y="1288"/>
                </a:lnTo>
                <a:lnTo>
                  <a:pt x="3202" y="1238"/>
                </a:lnTo>
                <a:lnTo>
                  <a:pt x="3152" y="1189"/>
                </a:lnTo>
                <a:lnTo>
                  <a:pt x="3097" y="1139"/>
                </a:lnTo>
                <a:lnTo>
                  <a:pt x="3045" y="1091"/>
                </a:lnTo>
                <a:lnTo>
                  <a:pt x="2997" y="1044"/>
                </a:lnTo>
                <a:lnTo>
                  <a:pt x="2953" y="997"/>
                </a:lnTo>
                <a:lnTo>
                  <a:pt x="2913" y="950"/>
                </a:lnTo>
                <a:lnTo>
                  <a:pt x="2878" y="903"/>
                </a:lnTo>
                <a:lnTo>
                  <a:pt x="2847" y="854"/>
                </a:lnTo>
                <a:lnTo>
                  <a:pt x="2820" y="802"/>
                </a:lnTo>
                <a:lnTo>
                  <a:pt x="2799" y="747"/>
                </a:lnTo>
                <a:lnTo>
                  <a:pt x="2783" y="689"/>
                </a:lnTo>
                <a:lnTo>
                  <a:pt x="2771" y="628"/>
                </a:lnTo>
                <a:lnTo>
                  <a:pt x="2765" y="560"/>
                </a:lnTo>
                <a:lnTo>
                  <a:pt x="2765" y="487"/>
                </a:lnTo>
                <a:lnTo>
                  <a:pt x="2771" y="421"/>
                </a:lnTo>
                <a:lnTo>
                  <a:pt x="2781" y="359"/>
                </a:lnTo>
                <a:lnTo>
                  <a:pt x="2794" y="304"/>
                </a:lnTo>
                <a:lnTo>
                  <a:pt x="2810" y="252"/>
                </a:lnTo>
                <a:lnTo>
                  <a:pt x="2828" y="205"/>
                </a:lnTo>
                <a:lnTo>
                  <a:pt x="2849" y="165"/>
                </a:lnTo>
                <a:close/>
                <a:moveTo>
                  <a:pt x="3005" y="0"/>
                </a:moveTo>
                <a:lnTo>
                  <a:pt x="3024" y="5"/>
                </a:lnTo>
                <a:lnTo>
                  <a:pt x="3039" y="16"/>
                </a:lnTo>
                <a:lnTo>
                  <a:pt x="3052" y="32"/>
                </a:lnTo>
                <a:lnTo>
                  <a:pt x="3057" y="50"/>
                </a:lnTo>
                <a:lnTo>
                  <a:pt x="3057" y="69"/>
                </a:lnTo>
                <a:lnTo>
                  <a:pt x="3050" y="87"/>
                </a:lnTo>
                <a:lnTo>
                  <a:pt x="3037" y="103"/>
                </a:lnTo>
                <a:lnTo>
                  <a:pt x="3032" y="107"/>
                </a:lnTo>
                <a:lnTo>
                  <a:pt x="3024" y="115"/>
                </a:lnTo>
                <a:lnTo>
                  <a:pt x="3011" y="129"/>
                </a:lnTo>
                <a:lnTo>
                  <a:pt x="2997" y="149"/>
                </a:lnTo>
                <a:lnTo>
                  <a:pt x="2979" y="171"/>
                </a:lnTo>
                <a:lnTo>
                  <a:pt x="2961" y="201"/>
                </a:lnTo>
                <a:lnTo>
                  <a:pt x="2944" y="236"/>
                </a:lnTo>
                <a:lnTo>
                  <a:pt x="2926" y="275"/>
                </a:lnTo>
                <a:lnTo>
                  <a:pt x="2911" y="320"/>
                </a:lnTo>
                <a:lnTo>
                  <a:pt x="2899" y="370"/>
                </a:lnTo>
                <a:lnTo>
                  <a:pt x="2889" y="427"/>
                </a:lnTo>
                <a:lnTo>
                  <a:pt x="2882" y="487"/>
                </a:lnTo>
                <a:lnTo>
                  <a:pt x="2882" y="555"/>
                </a:lnTo>
                <a:lnTo>
                  <a:pt x="2887" y="615"/>
                </a:lnTo>
                <a:lnTo>
                  <a:pt x="2899" y="671"/>
                </a:lnTo>
                <a:lnTo>
                  <a:pt x="2913" y="723"/>
                </a:lnTo>
                <a:lnTo>
                  <a:pt x="2934" y="770"/>
                </a:lnTo>
                <a:lnTo>
                  <a:pt x="2960" y="817"/>
                </a:lnTo>
                <a:lnTo>
                  <a:pt x="2992" y="861"/>
                </a:lnTo>
                <a:lnTo>
                  <a:pt x="3029" y="906"/>
                </a:lnTo>
                <a:lnTo>
                  <a:pt x="3071" y="951"/>
                </a:lnTo>
                <a:lnTo>
                  <a:pt x="3119" y="998"/>
                </a:lnTo>
                <a:lnTo>
                  <a:pt x="3173" y="1048"/>
                </a:lnTo>
                <a:lnTo>
                  <a:pt x="3231" y="1103"/>
                </a:lnTo>
                <a:lnTo>
                  <a:pt x="3282" y="1152"/>
                </a:lnTo>
                <a:lnTo>
                  <a:pt x="3337" y="1202"/>
                </a:lnTo>
                <a:lnTo>
                  <a:pt x="3395" y="1259"/>
                </a:lnTo>
                <a:lnTo>
                  <a:pt x="3456" y="1319"/>
                </a:lnTo>
                <a:lnTo>
                  <a:pt x="3532" y="1400"/>
                </a:lnTo>
                <a:lnTo>
                  <a:pt x="3601" y="1481"/>
                </a:lnTo>
                <a:lnTo>
                  <a:pt x="3663" y="1561"/>
                </a:lnTo>
                <a:lnTo>
                  <a:pt x="3719" y="1642"/>
                </a:lnTo>
                <a:lnTo>
                  <a:pt x="3768" y="1720"/>
                </a:lnTo>
                <a:lnTo>
                  <a:pt x="3811" y="1794"/>
                </a:lnTo>
                <a:lnTo>
                  <a:pt x="3850" y="1866"/>
                </a:lnTo>
                <a:lnTo>
                  <a:pt x="3880" y="1930"/>
                </a:lnTo>
                <a:lnTo>
                  <a:pt x="3908" y="1987"/>
                </a:lnTo>
                <a:lnTo>
                  <a:pt x="3929" y="1934"/>
                </a:lnTo>
                <a:lnTo>
                  <a:pt x="3955" y="1875"/>
                </a:lnTo>
                <a:lnTo>
                  <a:pt x="3984" y="1816"/>
                </a:lnTo>
                <a:lnTo>
                  <a:pt x="4014" y="1756"/>
                </a:lnTo>
                <a:lnTo>
                  <a:pt x="4050" y="1697"/>
                </a:lnTo>
                <a:lnTo>
                  <a:pt x="4075" y="1662"/>
                </a:lnTo>
                <a:lnTo>
                  <a:pt x="4108" y="1628"/>
                </a:lnTo>
                <a:lnTo>
                  <a:pt x="4145" y="1595"/>
                </a:lnTo>
                <a:lnTo>
                  <a:pt x="4185" y="1563"/>
                </a:lnTo>
                <a:lnTo>
                  <a:pt x="4229" y="1534"/>
                </a:lnTo>
                <a:lnTo>
                  <a:pt x="4274" y="1505"/>
                </a:lnTo>
                <a:lnTo>
                  <a:pt x="4319" y="1479"/>
                </a:lnTo>
                <a:lnTo>
                  <a:pt x="4366" y="1455"/>
                </a:lnTo>
                <a:lnTo>
                  <a:pt x="4412" y="1432"/>
                </a:lnTo>
                <a:lnTo>
                  <a:pt x="4456" y="1411"/>
                </a:lnTo>
                <a:lnTo>
                  <a:pt x="4498" y="1393"/>
                </a:lnTo>
                <a:lnTo>
                  <a:pt x="4537" y="1377"/>
                </a:lnTo>
                <a:lnTo>
                  <a:pt x="4570" y="1364"/>
                </a:lnTo>
                <a:lnTo>
                  <a:pt x="4599" y="1353"/>
                </a:lnTo>
                <a:lnTo>
                  <a:pt x="4622" y="1345"/>
                </a:lnTo>
                <a:lnTo>
                  <a:pt x="4636" y="1338"/>
                </a:lnTo>
                <a:lnTo>
                  <a:pt x="4645" y="1337"/>
                </a:lnTo>
                <a:lnTo>
                  <a:pt x="4664" y="1333"/>
                </a:lnTo>
                <a:lnTo>
                  <a:pt x="4682" y="1337"/>
                </a:lnTo>
                <a:lnTo>
                  <a:pt x="4698" y="1345"/>
                </a:lnTo>
                <a:lnTo>
                  <a:pt x="4712" y="1359"/>
                </a:lnTo>
                <a:lnTo>
                  <a:pt x="4720" y="1375"/>
                </a:lnTo>
                <a:lnTo>
                  <a:pt x="4722" y="1395"/>
                </a:lnTo>
                <a:lnTo>
                  <a:pt x="4719" y="1413"/>
                </a:lnTo>
                <a:lnTo>
                  <a:pt x="4709" y="1429"/>
                </a:lnTo>
                <a:lnTo>
                  <a:pt x="4707" y="1432"/>
                </a:lnTo>
                <a:lnTo>
                  <a:pt x="4703" y="1438"/>
                </a:lnTo>
                <a:lnTo>
                  <a:pt x="4696" y="1451"/>
                </a:lnTo>
                <a:lnTo>
                  <a:pt x="4688" y="1469"/>
                </a:lnTo>
                <a:lnTo>
                  <a:pt x="4678" y="1492"/>
                </a:lnTo>
                <a:lnTo>
                  <a:pt x="4669" y="1521"/>
                </a:lnTo>
                <a:lnTo>
                  <a:pt x="4659" y="1557"/>
                </a:lnTo>
                <a:lnTo>
                  <a:pt x="4649" y="1599"/>
                </a:lnTo>
                <a:lnTo>
                  <a:pt x="4640" y="1647"/>
                </a:lnTo>
                <a:lnTo>
                  <a:pt x="4633" y="1704"/>
                </a:lnTo>
                <a:lnTo>
                  <a:pt x="4627" y="1769"/>
                </a:lnTo>
                <a:lnTo>
                  <a:pt x="4625" y="1840"/>
                </a:lnTo>
                <a:lnTo>
                  <a:pt x="4625" y="1921"/>
                </a:lnTo>
                <a:lnTo>
                  <a:pt x="4628" y="2008"/>
                </a:lnTo>
                <a:lnTo>
                  <a:pt x="4638" y="2083"/>
                </a:lnTo>
                <a:lnTo>
                  <a:pt x="4659" y="2159"/>
                </a:lnTo>
                <a:lnTo>
                  <a:pt x="4688" y="2235"/>
                </a:lnTo>
                <a:lnTo>
                  <a:pt x="4725" y="2311"/>
                </a:lnTo>
                <a:lnTo>
                  <a:pt x="4769" y="2388"/>
                </a:lnTo>
                <a:lnTo>
                  <a:pt x="4819" y="2466"/>
                </a:lnTo>
                <a:lnTo>
                  <a:pt x="4870" y="2545"/>
                </a:lnTo>
                <a:lnTo>
                  <a:pt x="4925" y="2625"/>
                </a:lnTo>
                <a:lnTo>
                  <a:pt x="4970" y="2693"/>
                </a:lnTo>
                <a:lnTo>
                  <a:pt x="5017" y="2761"/>
                </a:lnTo>
                <a:lnTo>
                  <a:pt x="5062" y="2832"/>
                </a:lnTo>
                <a:lnTo>
                  <a:pt x="5106" y="2903"/>
                </a:lnTo>
                <a:lnTo>
                  <a:pt x="5148" y="2977"/>
                </a:lnTo>
                <a:lnTo>
                  <a:pt x="5186" y="3053"/>
                </a:lnTo>
                <a:lnTo>
                  <a:pt x="5222" y="3130"/>
                </a:lnTo>
                <a:lnTo>
                  <a:pt x="5252" y="3209"/>
                </a:lnTo>
                <a:lnTo>
                  <a:pt x="5278" y="3291"/>
                </a:lnTo>
                <a:lnTo>
                  <a:pt x="5296" y="3374"/>
                </a:lnTo>
                <a:lnTo>
                  <a:pt x="5309" y="3460"/>
                </a:lnTo>
                <a:lnTo>
                  <a:pt x="5312" y="3549"/>
                </a:lnTo>
                <a:lnTo>
                  <a:pt x="5309" y="3631"/>
                </a:lnTo>
                <a:lnTo>
                  <a:pt x="5299" y="3712"/>
                </a:lnTo>
                <a:lnTo>
                  <a:pt x="5283" y="3793"/>
                </a:lnTo>
                <a:lnTo>
                  <a:pt x="5262" y="3871"/>
                </a:lnTo>
                <a:lnTo>
                  <a:pt x="5235" y="3947"/>
                </a:lnTo>
                <a:lnTo>
                  <a:pt x="5204" y="4020"/>
                </a:lnTo>
                <a:lnTo>
                  <a:pt x="5170" y="4091"/>
                </a:lnTo>
                <a:lnTo>
                  <a:pt x="5133" y="4159"/>
                </a:lnTo>
                <a:lnTo>
                  <a:pt x="5094" y="4225"/>
                </a:lnTo>
                <a:lnTo>
                  <a:pt x="5052" y="4288"/>
                </a:lnTo>
                <a:lnTo>
                  <a:pt x="5010" y="4346"/>
                </a:lnTo>
                <a:lnTo>
                  <a:pt x="4969" y="4403"/>
                </a:lnTo>
                <a:lnTo>
                  <a:pt x="4927" y="4456"/>
                </a:lnTo>
                <a:lnTo>
                  <a:pt x="4885" y="4505"/>
                </a:lnTo>
                <a:lnTo>
                  <a:pt x="4844" y="4549"/>
                </a:lnTo>
                <a:lnTo>
                  <a:pt x="4806" y="4589"/>
                </a:lnTo>
                <a:lnTo>
                  <a:pt x="4770" y="4626"/>
                </a:lnTo>
                <a:lnTo>
                  <a:pt x="4738" y="4657"/>
                </a:lnTo>
                <a:lnTo>
                  <a:pt x="4709" y="4685"/>
                </a:lnTo>
                <a:lnTo>
                  <a:pt x="4686" y="4706"/>
                </a:lnTo>
                <a:lnTo>
                  <a:pt x="4667" y="4722"/>
                </a:lnTo>
                <a:lnTo>
                  <a:pt x="4654" y="4733"/>
                </a:lnTo>
                <a:lnTo>
                  <a:pt x="4646" y="4740"/>
                </a:lnTo>
                <a:lnTo>
                  <a:pt x="4630" y="4749"/>
                </a:lnTo>
                <a:lnTo>
                  <a:pt x="4609" y="4753"/>
                </a:lnTo>
                <a:lnTo>
                  <a:pt x="3576" y="4753"/>
                </a:lnTo>
                <a:lnTo>
                  <a:pt x="3555" y="4749"/>
                </a:lnTo>
                <a:lnTo>
                  <a:pt x="3537" y="4738"/>
                </a:lnTo>
                <a:lnTo>
                  <a:pt x="3524" y="4722"/>
                </a:lnTo>
                <a:lnTo>
                  <a:pt x="3518" y="4702"/>
                </a:lnTo>
                <a:lnTo>
                  <a:pt x="3519" y="4681"/>
                </a:lnTo>
                <a:lnTo>
                  <a:pt x="3527" y="4662"/>
                </a:lnTo>
                <a:lnTo>
                  <a:pt x="3529" y="4657"/>
                </a:lnTo>
                <a:lnTo>
                  <a:pt x="3537" y="4644"/>
                </a:lnTo>
                <a:lnTo>
                  <a:pt x="3548" y="4626"/>
                </a:lnTo>
                <a:lnTo>
                  <a:pt x="3564" y="4601"/>
                </a:lnTo>
                <a:lnTo>
                  <a:pt x="3582" y="4570"/>
                </a:lnTo>
                <a:lnTo>
                  <a:pt x="3603" y="4534"/>
                </a:lnTo>
                <a:lnTo>
                  <a:pt x="3626" y="4492"/>
                </a:lnTo>
                <a:lnTo>
                  <a:pt x="3651" y="4447"/>
                </a:lnTo>
                <a:lnTo>
                  <a:pt x="3677" y="4397"/>
                </a:lnTo>
                <a:lnTo>
                  <a:pt x="3703" y="4343"/>
                </a:lnTo>
                <a:lnTo>
                  <a:pt x="3730" y="4288"/>
                </a:lnTo>
                <a:lnTo>
                  <a:pt x="3758" y="4230"/>
                </a:lnTo>
                <a:lnTo>
                  <a:pt x="3784" y="4168"/>
                </a:lnTo>
                <a:lnTo>
                  <a:pt x="3808" y="4107"/>
                </a:lnTo>
                <a:lnTo>
                  <a:pt x="3832" y="4044"/>
                </a:lnTo>
                <a:lnTo>
                  <a:pt x="3853" y="3981"/>
                </a:lnTo>
                <a:lnTo>
                  <a:pt x="3871" y="3918"/>
                </a:lnTo>
                <a:lnTo>
                  <a:pt x="3887" y="3855"/>
                </a:lnTo>
                <a:lnTo>
                  <a:pt x="3898" y="3791"/>
                </a:lnTo>
                <a:lnTo>
                  <a:pt x="3906" y="3732"/>
                </a:lnTo>
                <a:lnTo>
                  <a:pt x="3913" y="3643"/>
                </a:lnTo>
                <a:lnTo>
                  <a:pt x="3911" y="3552"/>
                </a:lnTo>
                <a:lnTo>
                  <a:pt x="3905" y="3461"/>
                </a:lnTo>
                <a:lnTo>
                  <a:pt x="3893" y="3374"/>
                </a:lnTo>
                <a:lnTo>
                  <a:pt x="3880" y="3288"/>
                </a:lnTo>
                <a:lnTo>
                  <a:pt x="3864" y="3206"/>
                </a:lnTo>
                <a:lnTo>
                  <a:pt x="3847" y="3130"/>
                </a:lnTo>
                <a:lnTo>
                  <a:pt x="3827" y="3060"/>
                </a:lnTo>
                <a:lnTo>
                  <a:pt x="3811" y="2998"/>
                </a:lnTo>
                <a:lnTo>
                  <a:pt x="3737" y="3167"/>
                </a:lnTo>
                <a:lnTo>
                  <a:pt x="3705" y="3235"/>
                </a:lnTo>
                <a:lnTo>
                  <a:pt x="3669" y="3296"/>
                </a:lnTo>
                <a:lnTo>
                  <a:pt x="3632" y="3353"/>
                </a:lnTo>
                <a:lnTo>
                  <a:pt x="3592" y="3403"/>
                </a:lnTo>
                <a:lnTo>
                  <a:pt x="3552" y="3448"/>
                </a:lnTo>
                <a:lnTo>
                  <a:pt x="3513" y="3489"/>
                </a:lnTo>
                <a:lnTo>
                  <a:pt x="3474" y="3524"/>
                </a:lnTo>
                <a:lnTo>
                  <a:pt x="3437" y="3555"/>
                </a:lnTo>
                <a:lnTo>
                  <a:pt x="3403" y="3581"/>
                </a:lnTo>
                <a:lnTo>
                  <a:pt x="3373" y="3602"/>
                </a:lnTo>
                <a:lnTo>
                  <a:pt x="3347" y="3618"/>
                </a:lnTo>
                <a:lnTo>
                  <a:pt x="3327" y="3631"/>
                </a:lnTo>
                <a:lnTo>
                  <a:pt x="3313" y="3638"/>
                </a:lnTo>
                <a:lnTo>
                  <a:pt x="3306" y="3641"/>
                </a:lnTo>
                <a:lnTo>
                  <a:pt x="3287" y="3647"/>
                </a:lnTo>
                <a:lnTo>
                  <a:pt x="3268" y="3646"/>
                </a:lnTo>
                <a:lnTo>
                  <a:pt x="3248" y="3638"/>
                </a:lnTo>
                <a:lnTo>
                  <a:pt x="3234" y="3625"/>
                </a:lnTo>
                <a:lnTo>
                  <a:pt x="3224" y="3607"/>
                </a:lnTo>
                <a:lnTo>
                  <a:pt x="3223" y="3587"/>
                </a:lnTo>
                <a:lnTo>
                  <a:pt x="3223" y="3581"/>
                </a:lnTo>
                <a:lnTo>
                  <a:pt x="3223" y="3563"/>
                </a:lnTo>
                <a:lnTo>
                  <a:pt x="3223" y="3536"/>
                </a:lnTo>
                <a:lnTo>
                  <a:pt x="3223" y="3500"/>
                </a:lnTo>
                <a:lnTo>
                  <a:pt x="3221" y="3456"/>
                </a:lnTo>
                <a:lnTo>
                  <a:pt x="3219" y="3406"/>
                </a:lnTo>
                <a:lnTo>
                  <a:pt x="3218" y="3350"/>
                </a:lnTo>
                <a:lnTo>
                  <a:pt x="3213" y="3288"/>
                </a:lnTo>
                <a:lnTo>
                  <a:pt x="3208" y="3223"/>
                </a:lnTo>
                <a:lnTo>
                  <a:pt x="3202" y="3154"/>
                </a:lnTo>
                <a:lnTo>
                  <a:pt x="3194" y="3084"/>
                </a:lnTo>
                <a:lnTo>
                  <a:pt x="3182" y="3011"/>
                </a:lnTo>
                <a:lnTo>
                  <a:pt x="3171" y="2940"/>
                </a:lnTo>
                <a:lnTo>
                  <a:pt x="3155" y="2869"/>
                </a:lnTo>
                <a:lnTo>
                  <a:pt x="3137" y="2798"/>
                </a:lnTo>
                <a:lnTo>
                  <a:pt x="3118" y="2731"/>
                </a:lnTo>
                <a:lnTo>
                  <a:pt x="3089" y="2660"/>
                </a:lnTo>
                <a:lnTo>
                  <a:pt x="3052" y="2589"/>
                </a:lnTo>
                <a:lnTo>
                  <a:pt x="3010" y="2521"/>
                </a:lnTo>
                <a:lnTo>
                  <a:pt x="2961" y="2456"/>
                </a:lnTo>
                <a:lnTo>
                  <a:pt x="2910" y="2393"/>
                </a:lnTo>
                <a:lnTo>
                  <a:pt x="2858" y="2335"/>
                </a:lnTo>
                <a:lnTo>
                  <a:pt x="2805" y="2282"/>
                </a:lnTo>
                <a:lnTo>
                  <a:pt x="2754" y="2231"/>
                </a:lnTo>
                <a:lnTo>
                  <a:pt x="2705" y="2188"/>
                </a:lnTo>
                <a:lnTo>
                  <a:pt x="2660" y="2150"/>
                </a:lnTo>
                <a:lnTo>
                  <a:pt x="2658" y="2193"/>
                </a:lnTo>
                <a:lnTo>
                  <a:pt x="2655" y="2239"/>
                </a:lnTo>
                <a:lnTo>
                  <a:pt x="2649" y="2293"/>
                </a:lnTo>
                <a:lnTo>
                  <a:pt x="2639" y="2353"/>
                </a:lnTo>
                <a:lnTo>
                  <a:pt x="2628" y="2418"/>
                </a:lnTo>
                <a:lnTo>
                  <a:pt x="2613" y="2489"/>
                </a:lnTo>
                <a:lnTo>
                  <a:pt x="2594" y="2565"/>
                </a:lnTo>
                <a:lnTo>
                  <a:pt x="2571" y="2649"/>
                </a:lnTo>
                <a:lnTo>
                  <a:pt x="2550" y="2706"/>
                </a:lnTo>
                <a:lnTo>
                  <a:pt x="2523" y="2759"/>
                </a:lnTo>
                <a:lnTo>
                  <a:pt x="2488" y="2811"/>
                </a:lnTo>
                <a:lnTo>
                  <a:pt x="2447" y="2859"/>
                </a:lnTo>
                <a:lnTo>
                  <a:pt x="2400" y="2906"/>
                </a:lnTo>
                <a:lnTo>
                  <a:pt x="2350" y="2952"/>
                </a:lnTo>
                <a:lnTo>
                  <a:pt x="2296" y="2995"/>
                </a:lnTo>
                <a:lnTo>
                  <a:pt x="2238" y="3037"/>
                </a:lnTo>
                <a:lnTo>
                  <a:pt x="2176" y="3079"/>
                </a:lnTo>
                <a:lnTo>
                  <a:pt x="2115" y="3121"/>
                </a:lnTo>
                <a:lnTo>
                  <a:pt x="2051" y="3164"/>
                </a:lnTo>
                <a:lnTo>
                  <a:pt x="1985" y="3206"/>
                </a:lnTo>
                <a:lnTo>
                  <a:pt x="1920" y="3249"/>
                </a:lnTo>
                <a:lnTo>
                  <a:pt x="1856" y="3295"/>
                </a:lnTo>
                <a:lnTo>
                  <a:pt x="1793" y="3340"/>
                </a:lnTo>
                <a:lnTo>
                  <a:pt x="1733" y="3388"/>
                </a:lnTo>
                <a:lnTo>
                  <a:pt x="1675" y="3437"/>
                </a:lnTo>
                <a:lnTo>
                  <a:pt x="1622" y="3489"/>
                </a:lnTo>
                <a:lnTo>
                  <a:pt x="1572" y="3544"/>
                </a:lnTo>
                <a:lnTo>
                  <a:pt x="1527" y="3600"/>
                </a:lnTo>
                <a:lnTo>
                  <a:pt x="1488" y="3662"/>
                </a:lnTo>
                <a:lnTo>
                  <a:pt x="1456" y="3727"/>
                </a:lnTo>
                <a:lnTo>
                  <a:pt x="1430" y="3795"/>
                </a:lnTo>
                <a:lnTo>
                  <a:pt x="1411" y="3871"/>
                </a:lnTo>
                <a:lnTo>
                  <a:pt x="1401" y="3944"/>
                </a:lnTo>
                <a:lnTo>
                  <a:pt x="1398" y="4013"/>
                </a:lnTo>
                <a:lnTo>
                  <a:pt x="1401" y="4079"/>
                </a:lnTo>
                <a:lnTo>
                  <a:pt x="1411" y="4144"/>
                </a:lnTo>
                <a:lnTo>
                  <a:pt x="1427" y="4204"/>
                </a:lnTo>
                <a:lnTo>
                  <a:pt x="1446" y="4261"/>
                </a:lnTo>
                <a:lnTo>
                  <a:pt x="1470" y="4312"/>
                </a:lnTo>
                <a:lnTo>
                  <a:pt x="1498" y="4363"/>
                </a:lnTo>
                <a:lnTo>
                  <a:pt x="1527" y="4408"/>
                </a:lnTo>
                <a:lnTo>
                  <a:pt x="1556" y="4450"/>
                </a:lnTo>
                <a:lnTo>
                  <a:pt x="1586" y="4489"/>
                </a:lnTo>
                <a:lnTo>
                  <a:pt x="1617" y="4523"/>
                </a:lnTo>
                <a:lnTo>
                  <a:pt x="1648" y="4552"/>
                </a:lnTo>
                <a:lnTo>
                  <a:pt x="1675" y="4579"/>
                </a:lnTo>
                <a:lnTo>
                  <a:pt x="1699" y="4601"/>
                </a:lnTo>
                <a:lnTo>
                  <a:pt x="1720" y="4618"/>
                </a:lnTo>
                <a:lnTo>
                  <a:pt x="1738" y="4631"/>
                </a:lnTo>
                <a:lnTo>
                  <a:pt x="1749" y="4641"/>
                </a:lnTo>
                <a:lnTo>
                  <a:pt x="1756" y="4644"/>
                </a:lnTo>
                <a:lnTo>
                  <a:pt x="1770" y="4657"/>
                </a:lnTo>
                <a:lnTo>
                  <a:pt x="1778" y="4673"/>
                </a:lnTo>
                <a:lnTo>
                  <a:pt x="1781" y="4693"/>
                </a:lnTo>
                <a:lnTo>
                  <a:pt x="1780" y="4711"/>
                </a:lnTo>
                <a:lnTo>
                  <a:pt x="1772" y="4728"/>
                </a:lnTo>
                <a:lnTo>
                  <a:pt x="1759" y="4741"/>
                </a:lnTo>
                <a:lnTo>
                  <a:pt x="1743" y="4749"/>
                </a:lnTo>
                <a:lnTo>
                  <a:pt x="1723" y="4753"/>
                </a:lnTo>
                <a:lnTo>
                  <a:pt x="622" y="4753"/>
                </a:lnTo>
                <a:lnTo>
                  <a:pt x="605" y="4749"/>
                </a:lnTo>
                <a:lnTo>
                  <a:pt x="588" y="4741"/>
                </a:lnTo>
                <a:lnTo>
                  <a:pt x="582" y="4736"/>
                </a:lnTo>
                <a:lnTo>
                  <a:pt x="569" y="4727"/>
                </a:lnTo>
                <a:lnTo>
                  <a:pt x="553" y="4712"/>
                </a:lnTo>
                <a:lnTo>
                  <a:pt x="532" y="4694"/>
                </a:lnTo>
                <a:lnTo>
                  <a:pt x="506" y="4670"/>
                </a:lnTo>
                <a:lnTo>
                  <a:pt x="479" y="4643"/>
                </a:lnTo>
                <a:lnTo>
                  <a:pt x="447" y="4609"/>
                </a:lnTo>
                <a:lnTo>
                  <a:pt x="413" y="4570"/>
                </a:lnTo>
                <a:lnTo>
                  <a:pt x="377" y="4526"/>
                </a:lnTo>
                <a:lnTo>
                  <a:pt x="342" y="4478"/>
                </a:lnTo>
                <a:lnTo>
                  <a:pt x="303" y="4424"/>
                </a:lnTo>
                <a:lnTo>
                  <a:pt x="266" y="4366"/>
                </a:lnTo>
                <a:lnTo>
                  <a:pt x="229" y="4303"/>
                </a:lnTo>
                <a:lnTo>
                  <a:pt x="193" y="4233"/>
                </a:lnTo>
                <a:lnTo>
                  <a:pt x="158" y="4159"/>
                </a:lnTo>
                <a:lnTo>
                  <a:pt x="126" y="4079"/>
                </a:lnTo>
                <a:lnTo>
                  <a:pt x="95" y="3995"/>
                </a:lnTo>
                <a:lnTo>
                  <a:pt x="69" y="3905"/>
                </a:lnTo>
                <a:lnTo>
                  <a:pt x="45" y="3809"/>
                </a:lnTo>
                <a:lnTo>
                  <a:pt x="26" y="3709"/>
                </a:lnTo>
                <a:lnTo>
                  <a:pt x="11" y="3602"/>
                </a:lnTo>
                <a:lnTo>
                  <a:pt x="3" y="3490"/>
                </a:lnTo>
                <a:lnTo>
                  <a:pt x="0" y="3374"/>
                </a:lnTo>
                <a:lnTo>
                  <a:pt x="3" y="3269"/>
                </a:lnTo>
                <a:lnTo>
                  <a:pt x="11" y="3165"/>
                </a:lnTo>
                <a:lnTo>
                  <a:pt x="26" y="3065"/>
                </a:lnTo>
                <a:lnTo>
                  <a:pt x="45" y="2966"/>
                </a:lnTo>
                <a:lnTo>
                  <a:pt x="68" y="2871"/>
                </a:lnTo>
                <a:lnTo>
                  <a:pt x="95" y="2777"/>
                </a:lnTo>
                <a:lnTo>
                  <a:pt x="126" y="2686"/>
                </a:lnTo>
                <a:lnTo>
                  <a:pt x="158" y="2599"/>
                </a:lnTo>
                <a:lnTo>
                  <a:pt x="195" y="2515"/>
                </a:lnTo>
                <a:lnTo>
                  <a:pt x="232" y="2434"/>
                </a:lnTo>
                <a:lnTo>
                  <a:pt x="272" y="2356"/>
                </a:lnTo>
                <a:lnTo>
                  <a:pt x="313" y="2282"/>
                </a:lnTo>
                <a:lnTo>
                  <a:pt x="353" y="2210"/>
                </a:lnTo>
                <a:lnTo>
                  <a:pt x="395" y="2144"/>
                </a:lnTo>
                <a:lnTo>
                  <a:pt x="435" y="2083"/>
                </a:lnTo>
                <a:lnTo>
                  <a:pt x="476" y="2024"/>
                </a:lnTo>
                <a:lnTo>
                  <a:pt x="514" y="1971"/>
                </a:lnTo>
                <a:lnTo>
                  <a:pt x="551" y="1922"/>
                </a:lnTo>
                <a:lnTo>
                  <a:pt x="585" y="1877"/>
                </a:lnTo>
                <a:lnTo>
                  <a:pt x="617" y="1838"/>
                </a:lnTo>
                <a:lnTo>
                  <a:pt x="646" y="1804"/>
                </a:lnTo>
                <a:lnTo>
                  <a:pt x="672" y="1775"/>
                </a:lnTo>
                <a:lnTo>
                  <a:pt x="693" y="1751"/>
                </a:lnTo>
                <a:lnTo>
                  <a:pt x="711" y="1733"/>
                </a:lnTo>
                <a:lnTo>
                  <a:pt x="722" y="1720"/>
                </a:lnTo>
                <a:lnTo>
                  <a:pt x="729" y="1714"/>
                </a:lnTo>
                <a:lnTo>
                  <a:pt x="746" y="1702"/>
                </a:lnTo>
                <a:lnTo>
                  <a:pt x="767" y="1697"/>
                </a:lnTo>
                <a:lnTo>
                  <a:pt x="790" y="1701"/>
                </a:lnTo>
                <a:lnTo>
                  <a:pt x="808" y="1712"/>
                </a:lnTo>
                <a:lnTo>
                  <a:pt x="822" y="1728"/>
                </a:lnTo>
                <a:lnTo>
                  <a:pt x="829" y="1749"/>
                </a:lnTo>
                <a:lnTo>
                  <a:pt x="829" y="1754"/>
                </a:lnTo>
                <a:lnTo>
                  <a:pt x="832" y="1770"/>
                </a:lnTo>
                <a:lnTo>
                  <a:pt x="837" y="1793"/>
                </a:lnTo>
                <a:lnTo>
                  <a:pt x="845" y="1822"/>
                </a:lnTo>
                <a:lnTo>
                  <a:pt x="856" y="1856"/>
                </a:lnTo>
                <a:lnTo>
                  <a:pt x="871" y="1893"/>
                </a:lnTo>
                <a:lnTo>
                  <a:pt x="888" y="1934"/>
                </a:lnTo>
                <a:lnTo>
                  <a:pt x="911" y="1974"/>
                </a:lnTo>
                <a:lnTo>
                  <a:pt x="940" y="2013"/>
                </a:lnTo>
                <a:lnTo>
                  <a:pt x="972" y="2050"/>
                </a:lnTo>
                <a:lnTo>
                  <a:pt x="1016" y="2089"/>
                </a:lnTo>
                <a:lnTo>
                  <a:pt x="1059" y="2120"/>
                </a:lnTo>
                <a:lnTo>
                  <a:pt x="1106" y="2147"/>
                </a:lnTo>
                <a:lnTo>
                  <a:pt x="1151" y="2168"/>
                </a:lnTo>
                <a:lnTo>
                  <a:pt x="1195" y="2186"/>
                </a:lnTo>
                <a:lnTo>
                  <a:pt x="1233" y="2201"/>
                </a:lnTo>
                <a:lnTo>
                  <a:pt x="1269" y="2210"/>
                </a:lnTo>
                <a:lnTo>
                  <a:pt x="1274" y="2165"/>
                </a:lnTo>
                <a:lnTo>
                  <a:pt x="1280" y="2110"/>
                </a:lnTo>
                <a:lnTo>
                  <a:pt x="1290" y="2047"/>
                </a:lnTo>
                <a:lnTo>
                  <a:pt x="1301" y="1976"/>
                </a:lnTo>
                <a:lnTo>
                  <a:pt x="1315" y="1898"/>
                </a:lnTo>
                <a:lnTo>
                  <a:pt x="1333" y="1814"/>
                </a:lnTo>
                <a:lnTo>
                  <a:pt x="1353" y="1725"/>
                </a:lnTo>
                <a:lnTo>
                  <a:pt x="1377" y="1629"/>
                </a:lnTo>
                <a:lnTo>
                  <a:pt x="1406" y="1532"/>
                </a:lnTo>
                <a:lnTo>
                  <a:pt x="1438" y="1432"/>
                </a:lnTo>
                <a:lnTo>
                  <a:pt x="1473" y="1330"/>
                </a:lnTo>
                <a:lnTo>
                  <a:pt x="1514" y="1226"/>
                </a:lnTo>
                <a:lnTo>
                  <a:pt x="1561" y="1123"/>
                </a:lnTo>
                <a:lnTo>
                  <a:pt x="1611" y="1019"/>
                </a:lnTo>
                <a:lnTo>
                  <a:pt x="1667" y="919"/>
                </a:lnTo>
                <a:lnTo>
                  <a:pt x="1728" y="820"/>
                </a:lnTo>
                <a:lnTo>
                  <a:pt x="1786" y="739"/>
                </a:lnTo>
                <a:lnTo>
                  <a:pt x="1849" y="662"/>
                </a:lnTo>
                <a:lnTo>
                  <a:pt x="1915" y="590"/>
                </a:lnTo>
                <a:lnTo>
                  <a:pt x="1985" y="524"/>
                </a:lnTo>
                <a:lnTo>
                  <a:pt x="2057" y="461"/>
                </a:lnTo>
                <a:lnTo>
                  <a:pt x="2130" y="404"/>
                </a:lnTo>
                <a:lnTo>
                  <a:pt x="2204" y="351"/>
                </a:lnTo>
                <a:lnTo>
                  <a:pt x="2280" y="302"/>
                </a:lnTo>
                <a:lnTo>
                  <a:pt x="2354" y="259"/>
                </a:lnTo>
                <a:lnTo>
                  <a:pt x="2426" y="218"/>
                </a:lnTo>
                <a:lnTo>
                  <a:pt x="2499" y="181"/>
                </a:lnTo>
                <a:lnTo>
                  <a:pt x="2568" y="149"/>
                </a:lnTo>
                <a:lnTo>
                  <a:pt x="2634" y="120"/>
                </a:lnTo>
                <a:lnTo>
                  <a:pt x="2695" y="94"/>
                </a:lnTo>
                <a:lnTo>
                  <a:pt x="2755" y="73"/>
                </a:lnTo>
                <a:lnTo>
                  <a:pt x="2808" y="53"/>
                </a:lnTo>
                <a:lnTo>
                  <a:pt x="2855" y="37"/>
                </a:lnTo>
                <a:lnTo>
                  <a:pt x="2897" y="24"/>
                </a:lnTo>
                <a:lnTo>
                  <a:pt x="2931" y="14"/>
                </a:lnTo>
                <a:lnTo>
                  <a:pt x="2958" y="8"/>
                </a:lnTo>
                <a:lnTo>
                  <a:pt x="2976" y="3"/>
                </a:lnTo>
                <a:lnTo>
                  <a:pt x="2986" y="0"/>
                </a:lnTo>
                <a:lnTo>
                  <a:pt x="3005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IN" sz="270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8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887" y="7078101"/>
            <a:ext cx="4729655" cy="2743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48154" y="1409700"/>
            <a:ext cx="17259300" cy="2546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04"/>
              </a:lnSpc>
              <a:spcBef>
                <a:spcPct val="0"/>
              </a:spcBef>
            </a:pPr>
            <a:r>
              <a:rPr lang="en-US" sz="9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2000年</a:t>
            </a:r>
            <a:r>
              <a:rPr lang="zh-TW" altLang="en-US" sz="9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sz="9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4/20日</a:t>
            </a:r>
          </a:p>
          <a:p>
            <a:pPr algn="ctr">
              <a:lnSpc>
                <a:spcPts val="9704"/>
              </a:lnSpc>
              <a:spcBef>
                <a:spcPct val="0"/>
              </a:spcBef>
            </a:pPr>
            <a:r>
              <a:rPr lang="zh-TW" altLang="en-US" sz="9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sz="9600" dirty="0" err="1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一個</a:t>
            </a:r>
            <a:r>
              <a:rPr lang="en-US" sz="9600" b="1" dirty="0" err="1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永誌不忘</a:t>
            </a:r>
            <a:r>
              <a:rPr lang="en-US" sz="9600" dirty="0" err="1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的故事</a:t>
            </a:r>
            <a:endParaRPr lang="en-US" sz="96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78908" y="4914900"/>
            <a:ext cx="17317680" cy="2188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</a:pPr>
            <a:endParaRPr lang="en-US" sz="6300" dirty="0">
              <a:solidFill>
                <a:srgbClr val="000000"/>
              </a:solidFill>
              <a:latin typeface="Hannotate SC" panose="03000500000000000000" pitchFamily="66" charset="-122"/>
              <a:ea typeface="Hannotate SC" panose="03000500000000000000" pitchFamily="66" charset="-122"/>
            </a:endParaRPr>
          </a:p>
          <a:p>
            <a:pPr algn="ctr">
              <a:lnSpc>
                <a:spcPts val="8819"/>
              </a:lnSpc>
              <a:spcBef>
                <a:spcPct val="0"/>
              </a:spcBef>
            </a:pPr>
            <a:endParaRPr lang="en-US" sz="6300" dirty="0">
              <a:solidFill>
                <a:srgbClr val="000000"/>
              </a:solidFill>
              <a:ea typeface="Bungee Bold Itali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83875" y="4914900"/>
            <a:ext cx="124941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dirty="0" smtClean="0">
                <a:latin typeface="芫荽 0.94" pitchFamily="2" charset="-120"/>
                <a:ea typeface="芫荽 0.94" pitchFamily="2" charset="-120"/>
                <a:cs typeface="芫荽 0.94" pitchFamily="2" charset="-120"/>
              </a:rPr>
              <a:t>影片連結</a:t>
            </a:r>
            <a:r>
              <a:rPr lang="en-US" altLang="zh-TW" sz="6000" b="1" dirty="0" smtClean="0">
                <a:latin typeface="芫荽 0.94" pitchFamily="2" charset="-120"/>
                <a:ea typeface="芫荽 0.94" pitchFamily="2" charset="-120"/>
                <a:cs typeface="芫荽 0.94" pitchFamily="2" charset="-120"/>
              </a:rPr>
              <a:t>:</a:t>
            </a:r>
          </a:p>
          <a:p>
            <a:r>
              <a:rPr lang="zh-TW" altLang="en-US" sz="6000" b="1" dirty="0" smtClean="0">
                <a:latin typeface="芫荽 0.94" pitchFamily="2" charset="-120"/>
                <a:ea typeface="芫荽 0.94" pitchFamily="2" charset="-120"/>
                <a:cs typeface="芫荽 0.94" pitchFamily="2" charset="-120"/>
                <a:hlinkClick r:id="rId3"/>
              </a:rPr>
              <a:t>「</a:t>
            </a:r>
            <a:r>
              <a:rPr lang="zh-TW" altLang="en-US" sz="6000" b="1" dirty="0">
                <a:latin typeface="芫荽 0.94" pitchFamily="2" charset="-120"/>
                <a:ea typeface="芫荽 0.94" pitchFamily="2" charset="-120"/>
                <a:cs typeface="芫荽 0.94" pitchFamily="2" charset="-120"/>
                <a:hlinkClick r:id="rId3"/>
              </a:rPr>
              <a:t>不一樣又怎樣」紀錄片</a:t>
            </a:r>
            <a:r>
              <a:rPr lang="en-US" altLang="zh-TW" sz="6000" b="1" dirty="0">
                <a:latin typeface="芫荽 0.94" pitchFamily="2" charset="-120"/>
                <a:ea typeface="芫荽 0.94" pitchFamily="2" charset="-120"/>
                <a:cs typeface="芫荽 0.94" pitchFamily="2" charset="-120"/>
                <a:hlinkClick r:id="rId3"/>
              </a:rPr>
              <a:t>-</a:t>
            </a:r>
            <a:r>
              <a:rPr lang="zh-TW" altLang="en-US" sz="6000" b="1" dirty="0">
                <a:latin typeface="芫荽 0.94" pitchFamily="2" charset="-120"/>
                <a:ea typeface="芫荽 0.94" pitchFamily="2" charset="-120"/>
                <a:cs typeface="芫荽 0.94" pitchFamily="2" charset="-120"/>
                <a:hlinkClick r:id="rId3"/>
              </a:rPr>
              <a:t>葉永鋕</a:t>
            </a:r>
            <a:r>
              <a:rPr lang="zh-TW" altLang="en-US" sz="6000" b="1" dirty="0" smtClean="0">
                <a:latin typeface="芫荽 0.94" pitchFamily="2" charset="-120"/>
                <a:ea typeface="芫荽 0.94" pitchFamily="2" charset="-120"/>
                <a:cs typeface="芫荽 0.94" pitchFamily="2" charset="-120"/>
                <a:hlinkClick r:id="rId3"/>
              </a:rPr>
              <a:t>篇  </a:t>
            </a:r>
            <a:endParaRPr lang="zh-TW" altLang="en-US" sz="6000" b="1" dirty="0">
              <a:latin typeface="芫荽 0.94" pitchFamily="2" charset="-120"/>
              <a:ea typeface="芫荽 0.94" pitchFamily="2" charset="-120"/>
              <a:cs typeface="芫荽 0.94" pitchFamily="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9B537FF8-3B1C-4445-A684-B49C81B81B81}"/>
              </a:ext>
            </a:extLst>
          </p:cNvPr>
          <p:cNvSpPr txBox="1"/>
          <p:nvPr/>
        </p:nvSpPr>
        <p:spPr>
          <a:xfrm>
            <a:off x="1219198" y="1943100"/>
            <a:ext cx="15652531" cy="255454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kumimoji="1" lang="zh-TW" altLang="en-US" sz="8000" b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關於</a:t>
            </a:r>
            <a:r>
              <a:rPr kumimoji="1" lang="zh-TW" altLang="en-US" sz="80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落實</a:t>
            </a:r>
            <a:r>
              <a:rPr kumimoji="1" lang="zh-TW" altLang="en-US" sz="80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性別平等</a:t>
            </a:r>
            <a:r>
              <a:rPr kumimoji="1" lang="zh-TW" altLang="en-US" sz="8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kumimoji="1" lang="zh-TW" altLang="en-US" sz="8000" b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身為國中</a:t>
            </a:r>
            <a:r>
              <a:rPr kumimoji="1" lang="zh-TW" altLang="en-US" sz="8000" b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生的</a:t>
            </a:r>
            <a:r>
              <a:rPr kumimoji="1" lang="zh-TW" altLang="en-US" sz="8000" b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我們，</a:t>
            </a:r>
            <a:r>
              <a:rPr kumimoji="1" lang="zh-TW" altLang="en-US" sz="8000" b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可以有那些具體行動</a:t>
            </a:r>
            <a:r>
              <a:rPr kumimoji="1" lang="en-US" altLang="zh-TW" sz="8000" b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?</a:t>
            </a:r>
            <a:r>
              <a:rPr kumimoji="1" lang="zh-TW" altLang="en-US" sz="8000" b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endParaRPr kumimoji="1" lang="en-US" altLang="zh-TW" sz="8000" b="1" u="sng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9B537FF8-3B1C-4445-A684-B49C81B81B81}"/>
              </a:ext>
            </a:extLst>
          </p:cNvPr>
          <p:cNvSpPr txBox="1"/>
          <p:nvPr/>
        </p:nvSpPr>
        <p:spPr>
          <a:xfrm>
            <a:off x="554421" y="190500"/>
            <a:ext cx="16764000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kumimoji="1" lang="en-US" altLang="zh-TW" sz="88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【420</a:t>
            </a:r>
            <a:r>
              <a:rPr kumimoji="1" lang="zh-TW" altLang="en-US" sz="88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性別平等教育日行動宣言</a:t>
            </a:r>
            <a:r>
              <a:rPr kumimoji="1" lang="en-US" altLang="zh-TW" sz="88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  <a:endParaRPr kumimoji="1" lang="en-US" altLang="zh-TW" sz="5400" b="1" dirty="0" smtClean="0">
              <a:solidFill>
                <a:srgbClr val="00B05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9B537FF8-3B1C-4445-A684-B49C81B81B81}"/>
              </a:ext>
            </a:extLst>
          </p:cNvPr>
          <p:cNvSpPr txBox="1"/>
          <p:nvPr/>
        </p:nvSpPr>
        <p:spPr>
          <a:xfrm>
            <a:off x="1219198" y="8343900"/>
            <a:ext cx="16002000" cy="1754326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kumimoji="1" lang="en-US" altLang="zh-TW" sz="5400" b="1" dirty="0" smtClean="0">
                <a:solidFill>
                  <a:srgbClr val="00B05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Wingdings 2"/>
              </a:rPr>
              <a:t></a:t>
            </a:r>
            <a:r>
              <a:rPr kumimoji="1" lang="zh-TW" altLang="en-US" sz="5400" b="1" dirty="0" smtClean="0">
                <a:solidFill>
                  <a:srgbClr val="00B05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請將你的想法與具體行動寫在</a:t>
            </a:r>
            <a:r>
              <a:rPr kumimoji="1" lang="zh-TW" altLang="en-US" sz="5400" b="1" u="sng" dirty="0" smtClean="0">
                <a:solidFill>
                  <a:srgbClr val="00B05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今日聯絡簿</a:t>
            </a:r>
            <a:r>
              <a:rPr kumimoji="1" lang="zh-TW" altLang="en-US" sz="5400" b="1" dirty="0" smtClean="0">
                <a:solidFill>
                  <a:srgbClr val="00B05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，由導師推薦認真撰寫內容，輔導室會給予嘉獎一次鼓勵。</a:t>
            </a:r>
            <a:endParaRPr kumimoji="1" lang="en-US" altLang="zh-TW" sz="5400" b="1" dirty="0" smtClean="0">
              <a:solidFill>
                <a:srgbClr val="00B05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38698"/>
            <a:ext cx="5715000" cy="331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0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6" y="-117427"/>
            <a:ext cx="19269963" cy="11573048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875843" y="1050873"/>
            <a:ext cx="16677020" cy="8546315"/>
            <a:chOff x="0" y="0"/>
            <a:chExt cx="5637179" cy="2888832"/>
          </a:xfrm>
        </p:grpSpPr>
        <p:sp>
          <p:nvSpPr>
            <p:cNvPr id="21" name="Freeform 21"/>
            <p:cNvSpPr/>
            <p:nvPr/>
          </p:nvSpPr>
          <p:spPr>
            <a:xfrm>
              <a:off x="16510" y="11430"/>
              <a:ext cx="5606699" cy="2864702"/>
            </a:xfrm>
            <a:custGeom>
              <a:avLst/>
              <a:gdLst/>
              <a:ahLst/>
              <a:cxnLst/>
              <a:rect l="l" t="t" r="r" b="b"/>
              <a:pathLst>
                <a:path w="5606699" h="2864702">
                  <a:moveTo>
                    <a:pt x="1270" y="0"/>
                  </a:moveTo>
                  <a:lnTo>
                    <a:pt x="5606699" y="15240"/>
                  </a:lnTo>
                  <a:lnTo>
                    <a:pt x="5574949" y="2864702"/>
                  </a:lnTo>
                  <a:lnTo>
                    <a:pt x="2029182" y="2864702"/>
                  </a:lnTo>
                  <a:lnTo>
                    <a:pt x="0" y="2838032"/>
                  </a:lnTo>
                  <a:lnTo>
                    <a:pt x="11430" y="914877"/>
                  </a:lnTo>
                  <a:close/>
                </a:path>
              </a:pathLst>
            </a:custGeom>
            <a:solidFill>
              <a:srgbClr val="FFFAF7"/>
            </a:solidFill>
          </p:spPr>
          <p:txBody>
            <a:bodyPr/>
            <a:lstStyle/>
            <a:p>
              <a:endParaRPr lang="zh-TW" altLang="en-US" sz="1901" dirty="0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-1270"/>
              <a:ext cx="5635909" cy="2890102"/>
            </a:xfrm>
            <a:custGeom>
              <a:avLst/>
              <a:gdLst/>
              <a:ahLst/>
              <a:cxnLst/>
              <a:rect l="l" t="t" r="r" b="b"/>
              <a:pathLst>
                <a:path w="5635909" h="2890102">
                  <a:moveTo>
                    <a:pt x="5601619" y="2864702"/>
                  </a:moveTo>
                  <a:cubicBezTo>
                    <a:pt x="5599079" y="2868512"/>
                    <a:pt x="5595269" y="2873592"/>
                    <a:pt x="5591459" y="2877402"/>
                  </a:cubicBezTo>
                  <a:cubicBezTo>
                    <a:pt x="5587649" y="2879942"/>
                    <a:pt x="5582569" y="2882482"/>
                    <a:pt x="5578759" y="2882482"/>
                  </a:cubicBezTo>
                  <a:cubicBezTo>
                    <a:pt x="5406791" y="2881212"/>
                    <a:pt x="5165756" y="2887562"/>
                    <a:pt x="4920257" y="2890102"/>
                  </a:cubicBezTo>
                  <a:cubicBezTo>
                    <a:pt x="4844376" y="2890102"/>
                    <a:pt x="4764031" y="2888832"/>
                    <a:pt x="4688149" y="2888832"/>
                  </a:cubicBezTo>
                  <a:cubicBezTo>
                    <a:pt x="4518532" y="2887562"/>
                    <a:pt x="4348915" y="2886292"/>
                    <a:pt x="4179298" y="2886292"/>
                  </a:cubicBezTo>
                  <a:lnTo>
                    <a:pt x="3625810" y="2886292"/>
                  </a:lnTo>
                  <a:cubicBezTo>
                    <a:pt x="3500829" y="2886292"/>
                    <a:pt x="3380311" y="2885022"/>
                    <a:pt x="3255330" y="2885022"/>
                  </a:cubicBezTo>
                  <a:cubicBezTo>
                    <a:pt x="3148204" y="2885022"/>
                    <a:pt x="3036613" y="2885022"/>
                    <a:pt x="2929487" y="2886292"/>
                  </a:cubicBezTo>
                  <a:lnTo>
                    <a:pt x="2862533" y="2886292"/>
                  </a:lnTo>
                  <a:cubicBezTo>
                    <a:pt x="2706306" y="2885022"/>
                    <a:pt x="965498" y="2883752"/>
                    <a:pt x="809272" y="2881212"/>
                  </a:cubicBezTo>
                  <a:cubicBezTo>
                    <a:pt x="715536" y="2879942"/>
                    <a:pt x="621801" y="2874862"/>
                    <a:pt x="528065" y="2872322"/>
                  </a:cubicBezTo>
                  <a:cubicBezTo>
                    <a:pt x="358448" y="2867242"/>
                    <a:pt x="188830" y="2863432"/>
                    <a:pt x="41910" y="2858352"/>
                  </a:cubicBezTo>
                  <a:cubicBezTo>
                    <a:pt x="33020" y="2857082"/>
                    <a:pt x="24130" y="2854542"/>
                    <a:pt x="16510" y="2850732"/>
                  </a:cubicBezTo>
                  <a:cubicBezTo>
                    <a:pt x="5080" y="2845652"/>
                    <a:pt x="0" y="2834222"/>
                    <a:pt x="1270" y="2814856"/>
                  </a:cubicBezTo>
                  <a:cubicBezTo>
                    <a:pt x="2540" y="2685925"/>
                    <a:pt x="3810" y="2554772"/>
                    <a:pt x="3810" y="2425841"/>
                  </a:cubicBezTo>
                  <a:cubicBezTo>
                    <a:pt x="5080" y="2294687"/>
                    <a:pt x="17780" y="918686"/>
                    <a:pt x="17780" y="787532"/>
                  </a:cubicBezTo>
                  <a:cubicBezTo>
                    <a:pt x="19050" y="660824"/>
                    <a:pt x="20320" y="534117"/>
                    <a:pt x="19050" y="405186"/>
                  </a:cubicBezTo>
                  <a:cubicBezTo>
                    <a:pt x="17780" y="278478"/>
                    <a:pt x="16510" y="153993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95095" y="5080"/>
                    <a:pt x="193294" y="3810"/>
                  </a:cubicBezTo>
                  <a:cubicBezTo>
                    <a:pt x="331666" y="1270"/>
                    <a:pt x="474501" y="1270"/>
                    <a:pt x="612873" y="1270"/>
                  </a:cubicBezTo>
                  <a:cubicBezTo>
                    <a:pt x="786954" y="2540"/>
                    <a:pt x="2545616" y="5080"/>
                    <a:pt x="2719697" y="6350"/>
                  </a:cubicBezTo>
                  <a:cubicBezTo>
                    <a:pt x="2889314" y="7620"/>
                    <a:pt x="3058932" y="7620"/>
                    <a:pt x="3228549" y="7620"/>
                  </a:cubicBezTo>
                  <a:cubicBezTo>
                    <a:pt x="3322284" y="7620"/>
                    <a:pt x="3416021" y="7620"/>
                    <a:pt x="3509756" y="8890"/>
                  </a:cubicBezTo>
                  <a:cubicBezTo>
                    <a:pt x="3692764" y="11430"/>
                    <a:pt x="3880236" y="10160"/>
                    <a:pt x="4063244" y="2540"/>
                  </a:cubicBezTo>
                  <a:cubicBezTo>
                    <a:pt x="4139125" y="0"/>
                    <a:pt x="4215007" y="2540"/>
                    <a:pt x="4290888" y="2540"/>
                  </a:cubicBezTo>
                  <a:cubicBezTo>
                    <a:pt x="4460505" y="2540"/>
                    <a:pt x="4630122" y="1270"/>
                    <a:pt x="4799740" y="3810"/>
                  </a:cubicBezTo>
                  <a:cubicBezTo>
                    <a:pt x="5013993" y="6350"/>
                    <a:pt x="5223782" y="13970"/>
                    <a:pt x="5438036" y="17780"/>
                  </a:cubicBezTo>
                  <a:cubicBezTo>
                    <a:pt x="5531772" y="20320"/>
                    <a:pt x="5569869" y="19050"/>
                    <a:pt x="5596539" y="21590"/>
                  </a:cubicBezTo>
                  <a:cubicBezTo>
                    <a:pt x="5605429" y="22860"/>
                    <a:pt x="5614319" y="25400"/>
                    <a:pt x="5623209" y="27940"/>
                  </a:cubicBezTo>
                  <a:cubicBezTo>
                    <a:pt x="5630829" y="30480"/>
                    <a:pt x="5634639" y="36830"/>
                    <a:pt x="5634639" y="46990"/>
                  </a:cubicBezTo>
                  <a:cubicBezTo>
                    <a:pt x="5635909" y="93974"/>
                    <a:pt x="5632099" y="160662"/>
                    <a:pt x="5628289" y="227350"/>
                  </a:cubicBezTo>
                  <a:cubicBezTo>
                    <a:pt x="5624479" y="282924"/>
                    <a:pt x="5623209" y="340720"/>
                    <a:pt x="5621939" y="396294"/>
                  </a:cubicBezTo>
                  <a:cubicBezTo>
                    <a:pt x="5619399" y="489658"/>
                    <a:pt x="5618129" y="583021"/>
                    <a:pt x="5616859" y="676385"/>
                  </a:cubicBezTo>
                  <a:cubicBezTo>
                    <a:pt x="5615589" y="763080"/>
                    <a:pt x="5614319" y="849774"/>
                    <a:pt x="5614319" y="936469"/>
                  </a:cubicBezTo>
                  <a:cubicBezTo>
                    <a:pt x="5614319" y="1080960"/>
                    <a:pt x="5602889" y="2468077"/>
                    <a:pt x="5601619" y="2612568"/>
                  </a:cubicBezTo>
                  <a:cubicBezTo>
                    <a:pt x="5604159" y="2705932"/>
                    <a:pt x="5602889" y="2799295"/>
                    <a:pt x="5601619" y="2864702"/>
                  </a:cubicBezTo>
                  <a:close/>
                  <a:moveTo>
                    <a:pt x="17780" y="2834222"/>
                  </a:moveTo>
                  <a:cubicBezTo>
                    <a:pt x="22860" y="2835492"/>
                    <a:pt x="29210" y="2838032"/>
                    <a:pt x="36830" y="2838032"/>
                  </a:cubicBezTo>
                  <a:cubicBezTo>
                    <a:pt x="184367" y="2843112"/>
                    <a:pt x="367375" y="2848192"/>
                    <a:pt x="545919" y="2852002"/>
                  </a:cubicBezTo>
                  <a:cubicBezTo>
                    <a:pt x="630728" y="2854542"/>
                    <a:pt x="715536" y="2858352"/>
                    <a:pt x="804808" y="2859622"/>
                  </a:cubicBezTo>
                  <a:cubicBezTo>
                    <a:pt x="862835" y="2860892"/>
                    <a:pt x="2505444" y="2857082"/>
                    <a:pt x="2559007" y="2858352"/>
                  </a:cubicBezTo>
                  <a:cubicBezTo>
                    <a:pt x="2652743" y="2859622"/>
                    <a:pt x="2746479" y="2862162"/>
                    <a:pt x="2840215" y="2863432"/>
                  </a:cubicBezTo>
                  <a:cubicBezTo>
                    <a:pt x="2884851" y="2864702"/>
                    <a:pt x="2925023" y="2864702"/>
                    <a:pt x="2969659" y="2864702"/>
                  </a:cubicBezTo>
                  <a:cubicBezTo>
                    <a:pt x="3170522" y="2864702"/>
                    <a:pt x="3366920" y="2863432"/>
                    <a:pt x="3567783" y="2864702"/>
                  </a:cubicBezTo>
                  <a:cubicBezTo>
                    <a:pt x="3643664" y="2864702"/>
                    <a:pt x="3724010" y="2867242"/>
                    <a:pt x="3799891" y="2867242"/>
                  </a:cubicBezTo>
                  <a:cubicBezTo>
                    <a:pt x="3915945" y="2867242"/>
                    <a:pt x="4027535" y="2863432"/>
                    <a:pt x="4143589" y="2863432"/>
                  </a:cubicBezTo>
                  <a:cubicBezTo>
                    <a:pt x="4281961" y="2863432"/>
                    <a:pt x="4415869" y="2864702"/>
                    <a:pt x="4554241" y="2864702"/>
                  </a:cubicBezTo>
                  <a:cubicBezTo>
                    <a:pt x="4737249" y="2864702"/>
                    <a:pt x="4924721" y="2864702"/>
                    <a:pt x="5107729" y="2863432"/>
                  </a:cubicBezTo>
                  <a:cubicBezTo>
                    <a:pt x="5272882" y="2862162"/>
                    <a:pt x="5433572" y="2859622"/>
                    <a:pt x="5563519" y="2857082"/>
                  </a:cubicBezTo>
                  <a:cubicBezTo>
                    <a:pt x="5568599" y="2857082"/>
                    <a:pt x="5573679" y="2854542"/>
                    <a:pt x="5580029" y="2853272"/>
                  </a:cubicBezTo>
                  <a:cubicBezTo>
                    <a:pt x="5580029" y="2840572"/>
                    <a:pt x="5581299" y="2827872"/>
                    <a:pt x="5581299" y="2808187"/>
                  </a:cubicBezTo>
                  <a:lnTo>
                    <a:pt x="5581299" y="2739276"/>
                  </a:lnTo>
                  <a:cubicBezTo>
                    <a:pt x="5582569" y="2625906"/>
                    <a:pt x="5585109" y="2510313"/>
                    <a:pt x="5583839" y="2396943"/>
                  </a:cubicBezTo>
                  <a:cubicBezTo>
                    <a:pt x="5582569" y="2236891"/>
                    <a:pt x="5595269" y="836437"/>
                    <a:pt x="5599079" y="676385"/>
                  </a:cubicBezTo>
                  <a:cubicBezTo>
                    <a:pt x="5601619" y="583021"/>
                    <a:pt x="5604159" y="489658"/>
                    <a:pt x="5604159" y="396294"/>
                  </a:cubicBezTo>
                  <a:cubicBezTo>
                    <a:pt x="5604159" y="318491"/>
                    <a:pt x="5605429" y="242911"/>
                    <a:pt x="5613049" y="167331"/>
                  </a:cubicBezTo>
                  <a:cubicBezTo>
                    <a:pt x="5616859" y="122872"/>
                    <a:pt x="5619399" y="78413"/>
                    <a:pt x="5614319" y="49530"/>
                  </a:cubicBezTo>
                  <a:cubicBezTo>
                    <a:pt x="5606699" y="49530"/>
                    <a:pt x="5600349" y="48260"/>
                    <a:pt x="5592729" y="48260"/>
                  </a:cubicBezTo>
                  <a:cubicBezTo>
                    <a:pt x="5559709" y="45720"/>
                    <a:pt x="5469281" y="45720"/>
                    <a:pt x="5348763" y="40640"/>
                  </a:cubicBezTo>
                  <a:cubicBezTo>
                    <a:pt x="5125583" y="33020"/>
                    <a:pt x="4897939" y="27940"/>
                    <a:pt x="4674758" y="27940"/>
                  </a:cubicBezTo>
                  <a:cubicBezTo>
                    <a:pt x="4518532" y="27940"/>
                    <a:pt x="4357842" y="31750"/>
                    <a:pt x="4201616" y="24130"/>
                  </a:cubicBezTo>
                  <a:lnTo>
                    <a:pt x="4156980" y="24130"/>
                  </a:lnTo>
                  <a:cubicBezTo>
                    <a:pt x="4027535" y="27940"/>
                    <a:pt x="3889163" y="33020"/>
                    <a:pt x="3755255" y="34290"/>
                  </a:cubicBezTo>
                  <a:cubicBezTo>
                    <a:pt x="3607955" y="35560"/>
                    <a:pt x="3465120" y="31750"/>
                    <a:pt x="3317821" y="30480"/>
                  </a:cubicBezTo>
                  <a:cubicBezTo>
                    <a:pt x="3179449" y="29210"/>
                    <a:pt x="3041077" y="27940"/>
                    <a:pt x="2907169" y="27940"/>
                  </a:cubicBezTo>
                  <a:cubicBezTo>
                    <a:pt x="2858069" y="27940"/>
                    <a:pt x="2813433" y="29210"/>
                    <a:pt x="2764333" y="27940"/>
                  </a:cubicBezTo>
                  <a:cubicBezTo>
                    <a:pt x="2594716" y="26670"/>
                    <a:pt x="840517" y="24130"/>
                    <a:pt x="666436" y="24130"/>
                  </a:cubicBezTo>
                  <a:cubicBezTo>
                    <a:pt x="514674" y="22860"/>
                    <a:pt x="362911" y="24130"/>
                    <a:pt x="211148" y="24130"/>
                  </a:cubicBezTo>
                  <a:cubicBezTo>
                    <a:pt x="130803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7305"/>
                    <a:pt x="31750" y="158439"/>
                    <a:pt x="34290" y="227350"/>
                  </a:cubicBezTo>
                  <a:cubicBezTo>
                    <a:pt x="36830" y="351835"/>
                    <a:pt x="38100" y="476320"/>
                    <a:pt x="38100" y="600805"/>
                  </a:cubicBezTo>
                  <a:cubicBezTo>
                    <a:pt x="38100" y="680831"/>
                    <a:pt x="36830" y="758634"/>
                    <a:pt x="35560" y="838659"/>
                  </a:cubicBezTo>
                  <a:cubicBezTo>
                    <a:pt x="34290" y="916462"/>
                    <a:pt x="22860" y="2234668"/>
                    <a:pt x="21590" y="2310248"/>
                  </a:cubicBezTo>
                  <a:lnTo>
                    <a:pt x="21590" y="2456962"/>
                  </a:lnTo>
                  <a:cubicBezTo>
                    <a:pt x="21590" y="2568109"/>
                    <a:pt x="20320" y="2681479"/>
                    <a:pt x="20320" y="2792626"/>
                  </a:cubicBezTo>
                  <a:cubicBezTo>
                    <a:pt x="20320" y="2808187"/>
                    <a:pt x="19050" y="2821524"/>
                    <a:pt x="17780" y="2834222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24" name="文字方塊 23">
            <a:extLst>
              <a:ext uri="{FF2B5EF4-FFF2-40B4-BE49-F238E27FC236}">
                <a16:creationId xmlns="" xmlns:a16="http://schemas.microsoft.com/office/drawing/2014/main" id="{9B537FF8-3B1C-4445-A684-B49C81B81B81}"/>
              </a:ext>
            </a:extLst>
          </p:cNvPr>
          <p:cNvSpPr txBox="1"/>
          <p:nvPr/>
        </p:nvSpPr>
        <p:spPr>
          <a:xfrm>
            <a:off x="1950794" y="3467100"/>
            <a:ext cx="14944715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endParaRPr kumimoji="1" lang="en-US" altLang="zh-TW" sz="6000" b="1" dirty="0">
              <a:solidFill>
                <a:srgbClr val="C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>
              <a:spcAft>
                <a:spcPts val="1800"/>
              </a:spcAft>
            </a:pPr>
            <a:r>
              <a:rPr kumimoji="1" lang="zh-TW" alt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當看到或知道有人</a:t>
            </a:r>
            <a:r>
              <a:rPr kumimoji="1" lang="zh-TW" altLang="en-US" sz="80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不尊重</a:t>
            </a:r>
            <a:r>
              <a:rPr kumimoji="1" lang="zh-TW" alt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同學</a:t>
            </a:r>
            <a:r>
              <a:rPr kumimoji="1" lang="zh-TW" altLang="en-US" sz="80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時，</a:t>
            </a:r>
            <a:r>
              <a:rPr kumimoji="1" lang="zh-TW" altLang="en-US" sz="88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能</a:t>
            </a:r>
            <a:r>
              <a:rPr kumimoji="1" lang="zh-TW" altLang="en-US" sz="88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挺身而出</a:t>
            </a:r>
            <a:r>
              <a:rPr kumimoji="1" lang="zh-TW" alt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endParaRPr kumimoji="1" lang="en-US" altLang="zh-TW" sz="8000" b="1" dirty="0" smtClean="0">
              <a:solidFill>
                <a:srgbClr val="C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>
              <a:spcAft>
                <a:spcPts val="1800"/>
              </a:spcAft>
            </a:pPr>
            <a:r>
              <a:rPr kumimoji="1" lang="zh-TW" alt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不當</a:t>
            </a:r>
            <a:r>
              <a:rPr kumimoji="1" lang="zh-TW" altLang="en-US" sz="80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加害</a:t>
            </a:r>
            <a:r>
              <a:rPr kumimoji="1" lang="zh-TW" alt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者，也</a:t>
            </a:r>
            <a:r>
              <a:rPr kumimoji="1" lang="zh-TW" altLang="en-US" sz="80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不當</a:t>
            </a:r>
            <a:r>
              <a:rPr kumimoji="1" lang="zh-TW" alt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旁觀者</a:t>
            </a:r>
            <a:r>
              <a:rPr kumimoji="1" lang="en-US" altLang="zh-TW" sz="80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!</a:t>
            </a:r>
            <a:endParaRPr kumimoji="1" lang="en-US" altLang="zh-TW" sz="8000" b="1" dirty="0">
              <a:solidFill>
                <a:srgbClr val="C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="" xmlns:a16="http://schemas.microsoft.com/office/drawing/2014/main" id="{693F107F-56A0-294E-A938-DFF345702BF1}"/>
              </a:ext>
            </a:extLst>
          </p:cNvPr>
          <p:cNvSpPr txBox="1"/>
          <p:nvPr/>
        </p:nvSpPr>
        <p:spPr>
          <a:xfrm>
            <a:off x="4962775" y="800100"/>
            <a:ext cx="12477079" cy="345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>
              <a:lnSpc>
                <a:spcPct val="150000"/>
              </a:lnSpc>
            </a:pPr>
            <a:r>
              <a:rPr lang="zh-TW" altLang="en-US" sz="16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愛的</a:t>
            </a:r>
            <a:r>
              <a:rPr lang="zh-TW" altLang="en-US" sz="16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叮嚀</a:t>
            </a:r>
            <a:endParaRPr lang="en-US" altLang="zh-TW" sz="16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5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56BDCE47-5371-B64F-AC30-4DCB48E074BF}"/>
              </a:ext>
            </a:extLst>
          </p:cNvPr>
          <p:cNvSpPr txBox="1"/>
          <p:nvPr/>
        </p:nvSpPr>
        <p:spPr>
          <a:xfrm>
            <a:off x="990600" y="800100"/>
            <a:ext cx="7848600" cy="3564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500"/>
              </a:lnSpc>
              <a:spcBef>
                <a:spcPct val="0"/>
              </a:spcBef>
            </a:pPr>
            <a:r>
              <a:rPr lang="en-US" altLang="zh-TW" sz="11500" b="1" dirty="0" err="1">
                <a:solidFill>
                  <a:srgbClr val="7030A0"/>
                </a:solidFill>
                <a:latin typeface="Hannotate SC" panose="03000500000000000000" pitchFamily="66" charset="-122"/>
                <a:ea typeface="Hannotate SC" panose="03000500000000000000" pitchFamily="66" charset="-122"/>
              </a:rPr>
              <a:t>尊重多元</a:t>
            </a:r>
            <a:r>
              <a:rPr lang="en-US" altLang="zh-TW" sz="11500" b="1" dirty="0">
                <a:solidFill>
                  <a:srgbClr val="7030A0"/>
                </a:solidFill>
                <a:latin typeface="Hannotate SC" panose="03000500000000000000" pitchFamily="66" charset="-122"/>
                <a:ea typeface="Hannotate SC" panose="03000500000000000000" pitchFamily="66" charset="-122"/>
              </a:rPr>
              <a:t> </a:t>
            </a:r>
            <a:r>
              <a:rPr lang="en-US" altLang="zh-TW" sz="11500" b="1" dirty="0" err="1">
                <a:solidFill>
                  <a:srgbClr val="7030A0"/>
                </a:solidFill>
                <a:latin typeface="Hannotate SC" panose="03000500000000000000" pitchFamily="66" charset="-122"/>
                <a:ea typeface="Hannotate SC" panose="03000500000000000000" pitchFamily="66" charset="-122"/>
              </a:rPr>
              <a:t>精彩綻放</a:t>
            </a:r>
            <a:endParaRPr lang="en-US" altLang="zh-TW" sz="11500" b="1" dirty="0">
              <a:solidFill>
                <a:srgbClr val="7030A0"/>
              </a:solidFill>
              <a:latin typeface="Hannotate SC" panose="03000500000000000000" pitchFamily="66" charset="-122"/>
              <a:ea typeface="Hannotate SC" panose="03000500000000000000" pitchFamily="66" charset="-122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316421" y="4457700"/>
            <a:ext cx="7543800" cy="51296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  <a:spcBef>
                <a:spcPct val="0"/>
              </a:spcBef>
            </a:pPr>
            <a:r>
              <a:rPr lang="zh-TW" altLang="en-US" sz="4800" b="1" dirty="0" smtClean="0">
                <a:solidFill>
                  <a:srgbClr val="000000"/>
                </a:solidFill>
                <a:latin typeface="芫荽 0.94" pitchFamily="2" charset="-120"/>
                <a:ea typeface="芫荽 0.94" pitchFamily="2" charset="-120"/>
                <a:cs typeface="芫荽 0.94" pitchFamily="2" charset="-120"/>
              </a:rPr>
              <a:t>每個人都是獨一無二的，而「</a:t>
            </a:r>
            <a:r>
              <a:rPr lang="zh-TW" altLang="en-US" sz="6000" b="1" dirty="0" smtClean="0">
                <a:solidFill>
                  <a:srgbClr val="0070C0"/>
                </a:solidFill>
                <a:latin typeface="芫荽 0.94" pitchFamily="2" charset="-120"/>
                <a:ea typeface="芫荽 0.94" pitchFamily="2" charset="-120"/>
                <a:cs typeface="芫荽 0.94" pitchFamily="2" charset="-120"/>
              </a:rPr>
              <a:t>尊重</a:t>
            </a:r>
            <a:r>
              <a:rPr lang="zh-TW" altLang="en-US" sz="4800" b="1" dirty="0" smtClean="0">
                <a:solidFill>
                  <a:srgbClr val="000000"/>
                </a:solidFill>
                <a:latin typeface="芫荽 0.94" pitchFamily="2" charset="-120"/>
                <a:ea typeface="芫荽 0.94" pitchFamily="2" charset="-120"/>
                <a:cs typeface="芫荽 0.94" pitchFamily="2" charset="-120"/>
              </a:rPr>
              <a:t>」是最基本的做人態度</a:t>
            </a:r>
            <a:r>
              <a:rPr lang="zh-TW" altLang="en-US" sz="4800" b="1" dirty="0">
                <a:solidFill>
                  <a:srgbClr val="000000"/>
                </a:solidFill>
                <a:latin typeface="芫荽 0.94" pitchFamily="2" charset="-120"/>
                <a:ea typeface="芫荽 0.94" pitchFamily="2" charset="-120"/>
                <a:cs typeface="芫荽 0.94" pitchFamily="2" charset="-120"/>
              </a:rPr>
              <a:t>，願我們都能</a:t>
            </a:r>
            <a:r>
              <a:rPr lang="zh-TW" altLang="en-US" sz="4800" b="1" dirty="0" smtClean="0">
                <a:solidFill>
                  <a:srgbClr val="000000"/>
                </a:solidFill>
                <a:latin typeface="芫荽 0.94" pitchFamily="2" charset="-120"/>
                <a:ea typeface="芫荽 0.94" pitchFamily="2" charset="-120"/>
                <a:cs typeface="芫荽 0.94" pitchFamily="2" charset="-120"/>
              </a:rPr>
              <a:t>學習</a:t>
            </a:r>
            <a:r>
              <a:rPr lang="zh-TW" altLang="en-US" sz="4800" b="1" dirty="0">
                <a:solidFill>
                  <a:srgbClr val="000000"/>
                </a:solidFill>
                <a:latin typeface="芫荽 0.94" pitchFamily="2" charset="-120"/>
                <a:ea typeface="芫荽 0.94" pitchFamily="2" charset="-120"/>
                <a:cs typeface="芫荽 0.94" pitchFamily="2" charset="-120"/>
              </a:rPr>
              <a:t>成為</a:t>
            </a:r>
            <a:r>
              <a:rPr lang="zh-TW" altLang="en-US" sz="4800" b="1" u="sng" dirty="0">
                <a:solidFill>
                  <a:srgbClr val="000000"/>
                </a:solidFill>
                <a:latin typeface="芫荽 0.94" pitchFamily="2" charset="-120"/>
                <a:ea typeface="芫荽 0.94" pitchFamily="2" charset="-120"/>
                <a:cs typeface="芫荽 0.94" pitchFamily="2" charset="-120"/>
              </a:rPr>
              <a:t>愛</a:t>
            </a:r>
            <a:r>
              <a:rPr lang="zh-TW" altLang="en-US" sz="4800" b="1" u="sng" dirty="0" smtClean="0">
                <a:solidFill>
                  <a:srgbClr val="000000"/>
                </a:solidFill>
                <a:latin typeface="芫荽 0.94" pitchFamily="2" charset="-120"/>
                <a:ea typeface="芫荽 0.94" pitchFamily="2" charset="-120"/>
                <a:cs typeface="芫荽 0.94" pitchFamily="2" charset="-120"/>
              </a:rPr>
              <a:t>自己</a:t>
            </a:r>
            <a:r>
              <a:rPr lang="zh-TW" altLang="en-US" sz="4800" b="1" dirty="0" smtClean="0">
                <a:solidFill>
                  <a:srgbClr val="000000"/>
                </a:solidFill>
                <a:latin typeface="芫荽 0.94" pitchFamily="2" charset="-120"/>
                <a:ea typeface="芫荽 0.94" pitchFamily="2" charset="-120"/>
                <a:cs typeface="芫荽 0.94" pitchFamily="2" charset="-120"/>
              </a:rPr>
              <a:t>，也</a:t>
            </a:r>
            <a:r>
              <a:rPr lang="zh-TW" altLang="en-US" sz="4800" b="1" u="sng" dirty="0" smtClean="0">
                <a:solidFill>
                  <a:srgbClr val="000000"/>
                </a:solidFill>
                <a:latin typeface="芫荽 0.94" pitchFamily="2" charset="-120"/>
                <a:ea typeface="芫荽 0.94" pitchFamily="2" charset="-120"/>
                <a:cs typeface="芫荽 0.94" pitchFamily="2" charset="-120"/>
              </a:rPr>
              <a:t>尊重他人</a:t>
            </a:r>
            <a:r>
              <a:rPr lang="zh-TW" altLang="en-US" sz="4800" b="1" dirty="0" smtClean="0">
                <a:solidFill>
                  <a:srgbClr val="000000"/>
                </a:solidFill>
                <a:latin typeface="芫荽 0.94" pitchFamily="2" charset="-120"/>
                <a:ea typeface="芫荽 0.94" pitchFamily="2" charset="-120"/>
                <a:cs typeface="芫荽 0.94" pitchFamily="2" charset="-120"/>
              </a:rPr>
              <a:t>的人，北中國中祝福你。  </a:t>
            </a:r>
            <a:r>
              <a:rPr lang="en-US" altLang="zh-TW" sz="3600" b="1" dirty="0" smtClean="0">
                <a:solidFill>
                  <a:srgbClr val="000000"/>
                </a:solidFill>
                <a:latin typeface="芫荽 0.94" pitchFamily="2" charset="-120"/>
                <a:ea typeface="芫荽 0.94" pitchFamily="2" charset="-120"/>
                <a:cs typeface="芫荽 0.94" pitchFamily="2" charset="-120"/>
              </a:rPr>
              <a:t>112/4/20</a:t>
            </a:r>
            <a:endParaRPr lang="en-US" sz="2400" b="1" dirty="0">
              <a:solidFill>
                <a:srgbClr val="000000"/>
              </a:solidFill>
              <a:latin typeface="芫荽 0.94" pitchFamily="2" charset="-120"/>
              <a:ea typeface="芫荽 0.94" pitchFamily="2" charset="-120"/>
              <a:cs typeface="芫荽 0.94" pitchFamily="2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61595"/>
            <a:ext cx="6703963" cy="1005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276</Words>
  <Application>Microsoft Office PowerPoint</Application>
  <PresentationFormat>自訂</PresentationFormat>
  <Paragraphs>22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Arial</vt:lpstr>
      <vt:lpstr>新細明體</vt:lpstr>
      <vt:lpstr>微軟正黑體</vt:lpstr>
      <vt:lpstr>Calibri</vt:lpstr>
      <vt:lpstr>Wingdings 2</vt:lpstr>
      <vt:lpstr>Bungee Bold Italics</vt:lpstr>
      <vt:lpstr>Hannotate SC</vt:lpstr>
      <vt:lpstr>芫荽 0.94</vt:lpstr>
      <vt:lpstr>Office Theme</vt:lpstr>
      <vt:lpstr>PowerPoint 簡報</vt:lpstr>
      <vt:lpstr>420性別平等教育日的由來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性平教育420 的複本</dc:title>
  <dc:creator>Liching Wang</dc:creator>
  <cp:lastModifiedBy>user</cp:lastModifiedBy>
  <cp:revision>33</cp:revision>
  <dcterms:created xsi:type="dcterms:W3CDTF">2006-08-16T00:00:00Z</dcterms:created>
  <dcterms:modified xsi:type="dcterms:W3CDTF">2023-04-19T09:59:39Z</dcterms:modified>
  <dc:identifier>DAFfCEgO6sA</dc:identifier>
</cp:coreProperties>
</file>